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92" r:id="rId2"/>
    <p:sldId id="287" r:id="rId3"/>
    <p:sldId id="288" r:id="rId4"/>
    <p:sldId id="289" r:id="rId5"/>
    <p:sldId id="272" r:id="rId6"/>
    <p:sldId id="260" r:id="rId7"/>
    <p:sldId id="273" r:id="rId8"/>
    <p:sldId id="282" r:id="rId9"/>
    <p:sldId id="283" r:id="rId10"/>
    <p:sldId id="284" r:id="rId11"/>
    <p:sldId id="285" r:id="rId12"/>
    <p:sldId id="274" r:id="rId13"/>
    <p:sldId id="295" r:id="rId14"/>
    <p:sldId id="275" r:id="rId15"/>
    <p:sldId id="277" r:id="rId16"/>
    <p:sldId id="276" r:id="rId17"/>
    <p:sldId id="293" r:id="rId18"/>
    <p:sldId id="294" r:id="rId19"/>
    <p:sldId id="290" r:id="rId20"/>
    <p:sldId id="280" r:id="rId21"/>
    <p:sldId id="291" r:id="rId22"/>
    <p:sldId id="281" r:id="rId23"/>
    <p:sldId id="297" r:id="rId24"/>
    <p:sldId id="298" r:id="rId25"/>
  </p:sldIdLst>
  <p:sldSz cx="12192000" cy="6858000"/>
  <p:notesSz cx="9144000" cy="6858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44" userDrawn="1">
          <p15:clr>
            <a:srgbClr val="A4A3A4"/>
          </p15:clr>
        </p15:guide>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0E8"/>
    <a:srgbClr val="FFD800"/>
    <a:srgbClr val="EC407A"/>
    <a:srgbClr val="EBEBEB"/>
    <a:srgbClr val="2373BC"/>
    <a:srgbClr val="D7E1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98" autoAdjust="0"/>
  </p:normalViewPr>
  <p:slideViewPr>
    <p:cSldViewPr snapToGrid="0" showGuides="1">
      <p:cViewPr varScale="1">
        <p:scale>
          <a:sx n="64" d="100"/>
          <a:sy n="64" d="100"/>
        </p:scale>
        <p:origin x="680" y="40"/>
      </p:cViewPr>
      <p:guideLst>
        <p:guide pos="4044"/>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275" d="100"/>
          <a:sy n="275" d="100"/>
        </p:scale>
        <p:origin x="290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A8098DE-7B7D-9541-B366-B0129DC91CBC}"/>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0530889-BB6C-DB4D-ACBB-4958A40199D3}" type="slidenum">
              <a:rPr lang="en-US" smtClean="0"/>
              <a:t>‹nr.›</a:t>
            </a:fld>
            <a:endParaRPr lang="en-US" dirty="0"/>
          </a:p>
        </p:txBody>
      </p:sp>
    </p:spTree>
    <p:extLst>
      <p:ext uri="{BB962C8B-B14F-4D97-AF65-F5344CB8AC3E}">
        <p14:creationId xmlns:p14="http://schemas.microsoft.com/office/powerpoint/2010/main" val="2684689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3F000E2-7473-AD42-B3F8-120A69523BDD}" type="datetimeFigureOut">
              <a:rPr lang="en-US" smtClean="0"/>
              <a:t>2/27/2020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42690DFD-6A1D-EE43-84BA-694F288F32BB}" type="slidenum">
              <a:rPr lang="en-US" smtClean="0"/>
              <a:t>‹nr.›</a:t>
            </a:fld>
            <a:endParaRPr lang="en-US"/>
          </a:p>
        </p:txBody>
      </p:sp>
    </p:spTree>
    <p:extLst>
      <p:ext uri="{BB962C8B-B14F-4D97-AF65-F5344CB8AC3E}">
        <p14:creationId xmlns:p14="http://schemas.microsoft.com/office/powerpoint/2010/main" val="4235781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1472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dvorm staand - Quote of Streamer - witte achtegro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166DA7-1F39-DF4A-8DAA-375EC08ACB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6" name="Graphic 5">
            <a:extLst>
              <a:ext uri="{FF2B5EF4-FFF2-40B4-BE49-F238E27FC236}">
                <a16:creationId xmlns:a16="http://schemas.microsoft.com/office/drawing/2014/main" id="{0C9041D8-AFB8-6B45-BB90-F0DCE3A9D7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2937" y="861906"/>
            <a:ext cx="3770722" cy="5138128"/>
          </a:xfrm>
          <a:prstGeom prst="rect">
            <a:avLst/>
          </a:prstGeom>
        </p:spPr>
      </p:pic>
    </p:spTree>
    <p:extLst>
      <p:ext uri="{BB962C8B-B14F-4D97-AF65-F5344CB8AC3E}">
        <p14:creationId xmlns:p14="http://schemas.microsoft.com/office/powerpoint/2010/main" val="145011068"/>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dvorm staand - Quote of Streamer - Warm Grey achtegrond">
    <p:bg>
      <p:bgPr>
        <a:solidFill>
          <a:srgbClr val="F1F0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166DA7-1F39-DF4A-8DAA-375EC08ACB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6" name="Graphic 5">
            <a:extLst>
              <a:ext uri="{FF2B5EF4-FFF2-40B4-BE49-F238E27FC236}">
                <a16:creationId xmlns:a16="http://schemas.microsoft.com/office/drawing/2014/main" id="{0C9041D8-AFB8-6B45-BB90-F0DCE3A9D7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2937" y="861906"/>
            <a:ext cx="3770722" cy="5138128"/>
          </a:xfrm>
          <a:prstGeom prst="rect">
            <a:avLst/>
          </a:prstGeom>
        </p:spPr>
      </p:pic>
    </p:spTree>
    <p:extLst>
      <p:ext uri="{BB962C8B-B14F-4D97-AF65-F5344CB8AC3E}">
        <p14:creationId xmlns:p14="http://schemas.microsoft.com/office/powerpoint/2010/main" val="1576066124"/>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V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257F258-32A2-D341-9993-883D90346DB8}"/>
              </a:ext>
            </a:extLst>
          </p:cNvPr>
          <p:cNvPicPr>
            <a:picLocks noChangeAspect="1"/>
          </p:cNvPicPr>
          <p:nvPr userDrawn="1"/>
        </p:nvPicPr>
        <p:blipFill>
          <a:blip r:embed="rId2">
            <a:extLst>
              <a:ext uri="{28A0092B-C50C-407E-A947-70E740481C1C}">
                <a14:useLocalDpi xmlns:a14="http://schemas.microsoft.com/office/drawing/2010/main" val="0"/>
              </a:ext>
            </a:extLst>
          </a:blip>
          <a:srcRect l="61058" t="38567"/>
          <a:stretch>
            <a:fillRect/>
          </a:stretch>
        </p:blipFill>
        <p:spPr>
          <a:xfrm rot="5400000">
            <a:off x="5427681" y="-1786970"/>
            <a:ext cx="4977348" cy="8551289"/>
          </a:xfrm>
          <a:custGeom>
            <a:avLst/>
            <a:gdLst>
              <a:gd name="connsiteX0" fmla="*/ 0 w 4977348"/>
              <a:gd name="connsiteY0" fmla="*/ 8551289 h 8551289"/>
              <a:gd name="connsiteX1" fmla="*/ 0 w 4977348"/>
              <a:gd name="connsiteY1" fmla="*/ 0 h 8551289"/>
              <a:gd name="connsiteX2" fmla="*/ 4977348 w 4977348"/>
              <a:gd name="connsiteY2" fmla="*/ 0 h 8551289"/>
              <a:gd name="connsiteX3" fmla="*/ 4977348 w 4977348"/>
              <a:gd name="connsiteY3" fmla="*/ 8551289 h 8551289"/>
            </a:gdLst>
            <a:ahLst/>
            <a:cxnLst>
              <a:cxn ang="0">
                <a:pos x="connsiteX0" y="connsiteY0"/>
              </a:cxn>
              <a:cxn ang="0">
                <a:pos x="connsiteX1" y="connsiteY1"/>
              </a:cxn>
              <a:cxn ang="0">
                <a:pos x="connsiteX2" y="connsiteY2"/>
              </a:cxn>
              <a:cxn ang="0">
                <a:pos x="connsiteX3" y="connsiteY3"/>
              </a:cxn>
            </a:cxnLst>
            <a:rect l="l" t="t" r="r" b="b"/>
            <a:pathLst>
              <a:path w="4977348" h="8551289">
                <a:moveTo>
                  <a:pt x="0" y="8551289"/>
                </a:moveTo>
                <a:lnTo>
                  <a:pt x="0" y="0"/>
                </a:lnTo>
                <a:lnTo>
                  <a:pt x="4977348" y="0"/>
                </a:lnTo>
                <a:lnTo>
                  <a:pt x="4977348" y="8551289"/>
                </a:lnTo>
                <a:close/>
              </a:path>
            </a:pathLst>
          </a:custGeom>
        </p:spPr>
      </p:pic>
      <p:pic>
        <p:nvPicPr>
          <p:cNvPr id="9" name="Picture 8">
            <a:extLst>
              <a:ext uri="{FF2B5EF4-FFF2-40B4-BE49-F238E27FC236}">
                <a16:creationId xmlns:a16="http://schemas.microsoft.com/office/drawing/2014/main" id="{CF43FAE1-8FD2-7543-8362-48697BFDF8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1069734281"/>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guide id="4" orient="horz" pos="436">
          <p15:clr>
            <a:srgbClr val="FBAE40"/>
          </p15:clr>
        </p15:guide>
        <p15:guide id="5" pos="3840">
          <p15:clr>
            <a:srgbClr val="FBAE40"/>
          </p15:clr>
        </p15:guide>
        <p15:guide id="6" orient="horz" pos="3884">
          <p15:clr>
            <a:srgbClr val="FBAE40"/>
          </p15:clr>
        </p15:guide>
        <p15:guide id="7" orient="horz" pos="358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V2">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864F31E9-931C-8C4B-9F83-5A7B5BD2CD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5254" y="0"/>
            <a:ext cx="7316746" cy="5010912"/>
          </a:xfrm>
          <a:prstGeom prst="rect">
            <a:avLst/>
          </a:prstGeom>
        </p:spPr>
      </p:pic>
      <p:pic>
        <p:nvPicPr>
          <p:cNvPr id="11" name="Picture 10">
            <a:extLst>
              <a:ext uri="{FF2B5EF4-FFF2-40B4-BE49-F238E27FC236}">
                <a16:creationId xmlns:a16="http://schemas.microsoft.com/office/drawing/2014/main" id="{A63D4EC5-F492-7F43-82B2-78875B2ED3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0260" y="2350"/>
            <a:ext cx="1801741" cy="1537693"/>
          </a:xfrm>
          <a:prstGeom prst="rect">
            <a:avLst/>
          </a:prstGeom>
        </p:spPr>
      </p:pic>
      <p:pic>
        <p:nvPicPr>
          <p:cNvPr id="7" name="Picture 6">
            <a:extLst>
              <a:ext uri="{FF2B5EF4-FFF2-40B4-BE49-F238E27FC236}">
                <a16:creationId xmlns:a16="http://schemas.microsoft.com/office/drawing/2014/main" id="{F57C1B91-68E4-D845-9CD3-BEB18907D0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34750955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guide id="7" orient="horz" pos="358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met gele hoe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2703BFA-5E74-784C-AFB1-4C17E9D385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83390" y="-6724"/>
            <a:ext cx="3908611" cy="2716306"/>
          </a:xfrm>
          <a:prstGeom prst="rect">
            <a:avLst/>
          </a:prstGeom>
        </p:spPr>
      </p:pic>
      <p:pic>
        <p:nvPicPr>
          <p:cNvPr id="3" name="Picture 2">
            <a:extLst>
              <a:ext uri="{FF2B5EF4-FFF2-40B4-BE49-F238E27FC236}">
                <a16:creationId xmlns:a16="http://schemas.microsoft.com/office/drawing/2014/main" id="{EADB6C11-5569-9B43-A8E4-30AEE346AD5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36028882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59" userDrawn="1">
          <p15:clr>
            <a:srgbClr val="FBAE40"/>
          </p15:clr>
        </p15:guide>
        <p15:guide id="5" pos="7401" userDrawn="1">
          <p15:clr>
            <a:srgbClr val="FBAE40"/>
          </p15:clr>
        </p15:guide>
        <p15:guide id="6" orient="horz" pos="3861" userDrawn="1">
          <p15:clr>
            <a:srgbClr val="FBAE40"/>
          </p15:clr>
        </p15:guide>
        <p15:guide id="7" orient="horz" pos="391" userDrawn="1">
          <p15:clr>
            <a:srgbClr val="FBAE40"/>
          </p15:clr>
        </p15:guide>
        <p15:guide id="8" pos="3940" userDrawn="1">
          <p15:clr>
            <a:srgbClr val="FBAE40"/>
          </p15:clr>
        </p15:guide>
        <p15:guide id="9" orient="horz" pos="52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BB179-A6E0-8D44-90D0-217C6724BE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11975444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een logo - gele achtergrond">
    <p:bg>
      <p:bgPr>
        <a:solidFill>
          <a:srgbClr val="FFD8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BB179-A6E0-8D44-90D0-217C6724BE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15269885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logo - Warm grey achtergrond">
    <p:bg>
      <p:bgPr>
        <a:solidFill>
          <a:srgbClr val="F1F0E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BB179-A6E0-8D44-90D0-217C6724BE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646051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masker - Witte achtergron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43FAE1-8FD2-7543-8362-48697BFD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3" name="Afbeelding 2">
            <a:extLst>
              <a:ext uri="{FF2B5EF4-FFF2-40B4-BE49-F238E27FC236}">
                <a16:creationId xmlns:a16="http://schemas.microsoft.com/office/drawing/2014/main" id="{43197564-2746-46BD-8B68-B97EE64EFB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010" r="18802"/>
          <a:stretch/>
        </p:blipFill>
        <p:spPr>
          <a:xfrm>
            <a:off x="3848257" y="0"/>
            <a:ext cx="8343743" cy="6377256"/>
          </a:xfrm>
          <a:prstGeom prst="rect">
            <a:avLst/>
          </a:prstGeom>
        </p:spPr>
      </p:pic>
      <p:pic>
        <p:nvPicPr>
          <p:cNvPr id="15" name="Graphic 14">
            <a:extLst>
              <a:ext uri="{FF2B5EF4-FFF2-40B4-BE49-F238E27FC236}">
                <a16:creationId xmlns:a16="http://schemas.microsoft.com/office/drawing/2014/main" id="{F88F1734-3836-C44A-9D90-FA694C4C7CF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0229019"/>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guide id="4" orient="horz" pos="436">
          <p15:clr>
            <a:srgbClr val="FBAE40"/>
          </p15:clr>
        </p15:guide>
        <p15:guide id="5" pos="3840">
          <p15:clr>
            <a:srgbClr val="FBAE40"/>
          </p15:clr>
        </p15:guide>
        <p15:guide id="6" orient="horz" pos="3884">
          <p15:clr>
            <a:srgbClr val="FBAE40"/>
          </p15:clr>
        </p15:guide>
        <p15:guide id="7" orient="horz" pos="358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masker - Warm Grey achtergron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0AB21AF-F953-4069-A443-BD1A589483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3276"/>
          <a:stretch/>
        </p:blipFill>
        <p:spPr>
          <a:xfrm>
            <a:off x="3878443" y="0"/>
            <a:ext cx="8313557" cy="6390861"/>
          </a:xfrm>
          <a:prstGeom prst="rect">
            <a:avLst/>
          </a:prstGeom>
        </p:spPr>
      </p:pic>
      <p:pic>
        <p:nvPicPr>
          <p:cNvPr id="9" name="Picture 8">
            <a:extLst>
              <a:ext uri="{FF2B5EF4-FFF2-40B4-BE49-F238E27FC236}">
                <a16:creationId xmlns:a16="http://schemas.microsoft.com/office/drawing/2014/main" id="{CF43FAE1-8FD2-7543-8362-48697BFDF8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7" name="Graphic 6">
            <a:extLst>
              <a:ext uri="{FF2B5EF4-FFF2-40B4-BE49-F238E27FC236}">
                <a16:creationId xmlns:a16="http://schemas.microsoft.com/office/drawing/2014/main" id="{96B4807D-8D41-4445-986B-BD9B16E895C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2871545"/>
      </p:ext>
    </p:extLst>
  </p:cSld>
  <p:clrMapOvr>
    <a:masterClrMapping/>
  </p:clrMapOvr>
  <p:extLst mod="1">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guide id="4" orient="horz" pos="436">
          <p15:clr>
            <a:srgbClr val="FBAE40"/>
          </p15:clr>
        </p15:guide>
        <p15:guide id="5" pos="3840">
          <p15:clr>
            <a:srgbClr val="FBAE40"/>
          </p15:clr>
        </p15:guide>
        <p15:guide id="6" orient="horz" pos="3884">
          <p15:clr>
            <a:srgbClr val="FBAE40"/>
          </p15:clr>
        </p15:guide>
        <p15:guide id="7" orient="horz" pos="358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6B203-B020-0D41-9CAE-7074980CB0FF}" type="datetime1">
              <a:rPr lang="en-US" smtClean="0"/>
              <a:t>2/27/2020</a:t>
            </a:fld>
            <a:endParaRPr lang="nl-NL"/>
          </a:p>
        </p:txBody>
      </p:sp>
      <p:sp>
        <p:nvSpPr>
          <p:cNvPr id="5" name="Tijdelijke aanduiding voor voettekst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BB976-4A26-4E19-978E-7BC4446E8C97}" type="slidenum">
              <a:rPr lang="nl-NL" smtClean="0"/>
              <a:t>‹nr.›</a:t>
            </a:fld>
            <a:endParaRPr lang="nl-NL"/>
          </a:p>
        </p:txBody>
      </p:sp>
    </p:spTree>
    <p:extLst>
      <p:ext uri="{BB962C8B-B14F-4D97-AF65-F5344CB8AC3E}">
        <p14:creationId xmlns:p14="http://schemas.microsoft.com/office/powerpoint/2010/main" val="1745146362"/>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56" r:id="rId3"/>
    <p:sldLayoutId id="2147483653" r:id="rId4"/>
    <p:sldLayoutId id="2147483654" r:id="rId5"/>
    <p:sldLayoutId id="2147483659" r:id="rId6"/>
    <p:sldLayoutId id="2147483660" r:id="rId7"/>
    <p:sldLayoutId id="2147483665" r:id="rId8"/>
    <p:sldLayoutId id="2147483666" r:id="rId9"/>
    <p:sldLayoutId id="2147483667" r:id="rId10"/>
    <p:sldLayoutId id="214748366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huisstijl.alzheimer-nederland.nl/documenten-voor-intern-gebruik/"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huisstijl.alzheimer-nederland.nl/documenten-voor-intern-gebruik/" TargetMode="External"/><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youtube.com/watch?v=mAtjSsKyc6s" TargetMode="Externa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mAtjSsKyc6s" TargetMode="External"/><Relationship Id="rId7" Type="http://schemas.openxmlformats.org/officeDocument/2006/relationships/hyperlink" Target="https://www.youtube.com/watch?v=DsG2iF04dGg"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3210BD-BEAE-CB4F-B849-3079894C4D04}"/>
              </a:ext>
            </a:extLst>
          </p:cNvPr>
          <p:cNvSpPr>
            <a:spLocks noGrp="1"/>
          </p:cNvSpPr>
          <p:nvPr>
            <p:ph type="title" idx="4294967295" hasCustomPrompt="1"/>
          </p:nvPr>
        </p:nvSpPr>
        <p:spPr>
          <a:xfrm>
            <a:off x="695325" y="4354513"/>
            <a:ext cx="9374188" cy="1811337"/>
          </a:xfrm>
        </p:spPr>
        <p:txBody>
          <a:bodyPr vert="horz" wrap="square" lIns="0" tIns="0" rIns="0" bIns="0" rtlCol="0" anchor="b" anchorCtr="0">
            <a:noAutofit/>
          </a:bodyPr>
          <a:lstStyle>
            <a:lvl1pPr>
              <a:lnSpc>
                <a:spcPts val="8000"/>
              </a:lnSpc>
              <a:defRPr sz="8000" baseline="0">
                <a:latin typeface="Raisonne AN" panose="02000503030000020004" pitchFamily="2" charset="77"/>
              </a:defRPr>
            </a:lvl1pPr>
          </a:lstStyle>
          <a:p>
            <a:r>
              <a:rPr lang="en-US" dirty="0" err="1"/>
              <a:t>Dit</a:t>
            </a:r>
            <a:r>
              <a:rPr lang="en-US" dirty="0"/>
              <a:t> is </a:t>
            </a:r>
            <a:r>
              <a:rPr lang="en-US" dirty="0" err="1"/>
              <a:t>een</a:t>
            </a:r>
            <a:r>
              <a:rPr lang="en-US" dirty="0"/>
              <a:t> </a:t>
            </a:r>
            <a:r>
              <a:rPr lang="en-US" dirty="0" err="1"/>
              <a:t>titel</a:t>
            </a:r>
            <a:endParaRPr lang="en-US" dirty="0"/>
          </a:p>
        </p:txBody>
      </p:sp>
    </p:spTree>
    <p:extLst>
      <p:ext uri="{BB962C8B-B14F-4D97-AF65-F5344CB8AC3E}">
        <p14:creationId xmlns:p14="http://schemas.microsoft.com/office/powerpoint/2010/main" val="361914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800"/>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980FCB22-64C8-B945-B082-BF632916875A}"/>
              </a:ext>
            </a:extLst>
          </p:cNvPr>
          <p:cNvSpPr txBox="1">
            <a:spLocks/>
          </p:cNvSpPr>
          <p:nvPr/>
        </p:nvSpPr>
        <p:spPr>
          <a:xfrm>
            <a:off x="695326" y="2567450"/>
            <a:ext cx="10764838" cy="1723103"/>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4000" dirty="0">
                <a:latin typeface="Raisonne AN" panose="02000503030000020004" pitchFamily="50" charset="0"/>
              </a:rPr>
              <a:t>Dementie is volksziekte </a:t>
            </a:r>
            <a:r>
              <a:rPr lang="nl-NL" sz="4000" dirty="0" err="1">
                <a:latin typeface="Raisonne AN" panose="02000503030000020004" pitchFamily="50" charset="0"/>
              </a:rPr>
              <a:t>nr</a:t>
            </a:r>
            <a:r>
              <a:rPr lang="nl-NL" sz="4000" dirty="0">
                <a:latin typeface="Raisonne AN" panose="02000503030000020004" pitchFamily="50" charset="0"/>
              </a:rPr>
              <a:t> 1</a:t>
            </a:r>
          </a:p>
        </p:txBody>
      </p:sp>
      <p:sp>
        <p:nvSpPr>
          <p:cNvPr id="3" name="Title 1">
            <a:extLst>
              <a:ext uri="{FF2B5EF4-FFF2-40B4-BE49-F238E27FC236}">
                <a16:creationId xmlns:a16="http://schemas.microsoft.com/office/drawing/2014/main" id="{1B3BAB22-D9F8-4A47-BC15-428C4E47C916}"/>
              </a:ext>
            </a:extLst>
          </p:cNvPr>
          <p:cNvSpPr txBox="1">
            <a:spLocks/>
          </p:cNvSpPr>
          <p:nvPr/>
        </p:nvSpPr>
        <p:spPr>
          <a:xfrm>
            <a:off x="2809626" y="2577965"/>
            <a:ext cx="6572751" cy="387419"/>
          </a:xfrm>
          <a:prstGeom prst="rect">
            <a:avLst/>
          </a:prstGeom>
        </p:spPr>
        <p:txBody>
          <a:bodyPr vert="horz" lIns="0" tIns="45720" rIns="91440" bIns="4572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ctr">
              <a:lnSpc>
                <a:spcPts val="2800"/>
              </a:lnSpc>
            </a:pPr>
            <a:r>
              <a:rPr lang="nl" sz="1600" dirty="0">
                <a:latin typeface="Open Sans" panose="020B0606030504020204" pitchFamily="34" charset="0"/>
              </a:rPr>
              <a:t>Subtitel</a:t>
            </a:r>
            <a:endParaRPr lang="en-US" sz="1600" dirty="0">
              <a:latin typeface="Open Sans" panose="020B0606030504020204" pitchFamily="34" charset="0"/>
            </a:endParaRPr>
          </a:p>
        </p:txBody>
      </p:sp>
      <p:sp>
        <p:nvSpPr>
          <p:cNvPr id="5" name="Title 1">
            <a:extLst>
              <a:ext uri="{FF2B5EF4-FFF2-40B4-BE49-F238E27FC236}">
                <a16:creationId xmlns:a16="http://schemas.microsoft.com/office/drawing/2014/main" id="{FB4A5853-13E0-1540-851A-428231243C19}"/>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Presentatietitel</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Hoofdstuktitel</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241777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800"/>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980FCB22-64C8-B945-B082-BF632916875A}"/>
              </a:ext>
            </a:extLst>
          </p:cNvPr>
          <p:cNvSpPr txBox="1">
            <a:spLocks/>
          </p:cNvSpPr>
          <p:nvPr/>
        </p:nvSpPr>
        <p:spPr>
          <a:xfrm>
            <a:off x="695326" y="2567450"/>
            <a:ext cx="10764838" cy="1723103"/>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4000" dirty="0">
                <a:latin typeface="Raisonne AN" panose="02000503030000020004" pitchFamily="50" charset="0"/>
              </a:rPr>
              <a:t>Dementie is volksziekte </a:t>
            </a:r>
            <a:r>
              <a:rPr lang="nl-NL" sz="4000" dirty="0" err="1">
                <a:latin typeface="Raisonne AN" panose="02000503030000020004" pitchFamily="50" charset="0"/>
              </a:rPr>
              <a:t>nr</a:t>
            </a:r>
            <a:r>
              <a:rPr lang="nl-NL" sz="4000" dirty="0">
                <a:latin typeface="Raisonne AN" panose="02000503030000020004" pitchFamily="50" charset="0"/>
              </a:rPr>
              <a:t> 1</a:t>
            </a:r>
          </a:p>
        </p:txBody>
      </p:sp>
      <p:sp>
        <p:nvSpPr>
          <p:cNvPr id="3" name="Title 1">
            <a:extLst>
              <a:ext uri="{FF2B5EF4-FFF2-40B4-BE49-F238E27FC236}">
                <a16:creationId xmlns:a16="http://schemas.microsoft.com/office/drawing/2014/main" id="{1B3BAB22-D9F8-4A47-BC15-428C4E47C916}"/>
              </a:ext>
            </a:extLst>
          </p:cNvPr>
          <p:cNvSpPr txBox="1">
            <a:spLocks/>
          </p:cNvSpPr>
          <p:nvPr/>
        </p:nvSpPr>
        <p:spPr>
          <a:xfrm>
            <a:off x="2809626" y="3822565"/>
            <a:ext cx="6572751" cy="387419"/>
          </a:xfrm>
          <a:prstGeom prst="rect">
            <a:avLst/>
          </a:prstGeom>
        </p:spPr>
        <p:txBody>
          <a:bodyPr vert="horz" lIns="0" tIns="45720" rIns="91440" bIns="4572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ctr">
              <a:lnSpc>
                <a:spcPts val="2800"/>
              </a:lnSpc>
            </a:pPr>
            <a:r>
              <a:rPr lang="nl" sz="1600" dirty="0">
                <a:latin typeface="Open Sans" panose="020B0606030504020204" pitchFamily="34" charset="0"/>
              </a:rPr>
              <a:t>Subtitel</a:t>
            </a:r>
            <a:endParaRPr lang="en-US" sz="1600" dirty="0">
              <a:latin typeface="Open Sans" panose="020B0606030504020204" pitchFamily="34" charset="0"/>
            </a:endParaRPr>
          </a:p>
        </p:txBody>
      </p:sp>
      <p:sp>
        <p:nvSpPr>
          <p:cNvPr id="5" name="Title 1">
            <a:extLst>
              <a:ext uri="{FF2B5EF4-FFF2-40B4-BE49-F238E27FC236}">
                <a16:creationId xmlns:a16="http://schemas.microsoft.com/office/drawing/2014/main" id="{355C5EB8-F8B9-BF4D-929E-48F9F73861A3}"/>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Presentatietitel</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Hoofdstuktitel</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259010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1760287-B41C-419F-8D23-DA1B9F07B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350" y="-6724"/>
            <a:ext cx="4571650" cy="6858000"/>
          </a:xfrm>
          <a:prstGeom prst="rect">
            <a:avLst/>
          </a:prstGeom>
        </p:spPr>
      </p:pic>
      <p:sp>
        <p:nvSpPr>
          <p:cNvPr id="10" name="Titel 1"/>
          <p:cNvSpPr txBox="1">
            <a:spLocks/>
          </p:cNvSpPr>
          <p:nvPr/>
        </p:nvSpPr>
        <p:spPr>
          <a:xfrm>
            <a:off x="695325" y="1249200"/>
            <a:ext cx="8959272" cy="50827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Dit is een titel over</a:t>
            </a:r>
          </a:p>
          <a:p>
            <a:r>
              <a:rPr lang="nl-NL" sz="4000" dirty="0">
                <a:latin typeface="Raisonne AN" panose="02000503030000020004" pitchFamily="50" charset="0"/>
              </a:rPr>
              <a:t>twee regels</a:t>
            </a:r>
          </a:p>
        </p:txBody>
      </p:sp>
      <p:sp>
        <p:nvSpPr>
          <p:cNvPr id="16" name="Ondertitel 2"/>
          <p:cNvSpPr txBox="1">
            <a:spLocks/>
          </p:cNvSpPr>
          <p:nvPr/>
        </p:nvSpPr>
        <p:spPr>
          <a:xfrm>
            <a:off x="695327" y="2556000"/>
            <a:ext cx="5559425" cy="227247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nl-NL" sz="1400" dirty="0">
                <a:latin typeface="Open Sans" panose="020B0606030504020204" pitchFamily="34" charset="0"/>
              </a:rPr>
              <a:t>Alzheimer Nederland zet zich in voor een toekomst zonder dementie en een betere kwaliteit van leven voor iedereen die met dementie te maken heeft. Wij zorgen dat er vooruitgang wordt geboekt. Op alle terreinen. Van wetenschappelijk onderzoek tot de manier waarop de maatschappij omgaat met mensen met dementie. Een luisterend oor, persoonlijk advies, hulp bij het organiseren van activiteiten of iemand die de noodklok luidt: daar zorgen wij voor.</a:t>
            </a:r>
            <a:endParaRPr lang="nl-NL"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B0691360-63A1-4447-BE66-8906E27DDF16}"/>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Onze</a:t>
            </a:r>
            <a:r>
              <a:rPr lang="en-US" sz="800" dirty="0">
                <a:latin typeface="Plantin MT Pro Semibold" panose="02020503050405020304" pitchFamily="18" charset="77"/>
              </a:rPr>
              <a:t> </a:t>
            </a:r>
            <a:r>
              <a:rPr lang="en-US" sz="800" dirty="0" err="1">
                <a:latin typeface="Plantin MT Pro Semibold" panose="02020503050405020304" pitchFamily="18" charset="77"/>
              </a:rPr>
              <a:t>missie</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Toekomst</a:t>
            </a:r>
            <a:endParaRPr lang="en-US" sz="800" i="1" dirty="0">
              <a:latin typeface="Plantin MT Pro" panose="02020503050405020304" pitchFamily="18" charset="77"/>
            </a:endParaRPr>
          </a:p>
        </p:txBody>
      </p:sp>
      <p:pic>
        <p:nvPicPr>
          <p:cNvPr id="12" name="Picture 11">
            <a:extLst>
              <a:ext uri="{FF2B5EF4-FFF2-40B4-BE49-F238E27FC236}">
                <a16:creationId xmlns:a16="http://schemas.microsoft.com/office/drawing/2014/main" id="{FE96A3E4-AB65-EA42-B77B-D567BD062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9915" y="-6724"/>
            <a:ext cx="1842087" cy="1572126"/>
          </a:xfrm>
          <a:prstGeom prst="rect">
            <a:avLst/>
          </a:prstGeom>
        </p:spPr>
      </p:pic>
      <p:sp>
        <p:nvSpPr>
          <p:cNvPr id="13" name="Ondertitel 2">
            <a:extLst>
              <a:ext uri="{FF2B5EF4-FFF2-40B4-BE49-F238E27FC236}">
                <a16:creationId xmlns:a16="http://schemas.microsoft.com/office/drawing/2014/main" id="{9D8106B0-581D-F64D-A966-792127709D06}"/>
              </a:ext>
            </a:extLst>
          </p:cNvPr>
          <p:cNvSpPr txBox="1">
            <a:spLocks/>
          </p:cNvSpPr>
          <p:nvPr/>
        </p:nvSpPr>
        <p:spPr>
          <a:xfrm>
            <a:off x="695327" y="727200"/>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Dit is een subtitel</a:t>
            </a:r>
          </a:p>
        </p:txBody>
      </p:sp>
      <p:sp>
        <p:nvSpPr>
          <p:cNvPr id="17" name="Title 1">
            <a:extLst>
              <a:ext uri="{FF2B5EF4-FFF2-40B4-BE49-F238E27FC236}">
                <a16:creationId xmlns:a16="http://schemas.microsoft.com/office/drawing/2014/main" id="{EF6E9C67-F0B4-E545-B991-CCA5991EACCD}"/>
              </a:ext>
            </a:extLst>
          </p:cNvPr>
          <p:cNvSpPr txBox="1">
            <a:spLocks/>
          </p:cNvSpPr>
          <p:nvPr/>
        </p:nvSpPr>
        <p:spPr>
          <a:xfrm>
            <a:off x="7952155" y="6350400"/>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solidFill>
                  <a:schemeClr val="bg1"/>
                </a:solidFill>
                <a:latin typeface="Plantin MT Pro Semibold" panose="02020503050405020304" pitchFamily="18" charset="77"/>
              </a:rPr>
              <a:t>Onze</a:t>
            </a:r>
            <a:r>
              <a:rPr lang="en-US" sz="800" dirty="0">
                <a:solidFill>
                  <a:schemeClr val="bg1"/>
                </a:solidFill>
                <a:latin typeface="Plantin MT Pro Semibold" panose="02020503050405020304" pitchFamily="18" charset="77"/>
              </a:rPr>
              <a:t> </a:t>
            </a:r>
            <a:r>
              <a:rPr lang="en-US" sz="800" dirty="0" err="1">
                <a:solidFill>
                  <a:schemeClr val="bg1"/>
                </a:solidFill>
                <a:latin typeface="Plantin MT Pro Semibold" panose="02020503050405020304" pitchFamily="18" charset="77"/>
              </a:rPr>
              <a:t>missie</a:t>
            </a:r>
            <a:r>
              <a:rPr lang="en-US" sz="800" dirty="0">
                <a:solidFill>
                  <a:schemeClr val="bg1"/>
                </a:solidFill>
                <a:latin typeface="Plantin MT Pro Semibold" panose="02020503050405020304" pitchFamily="18" charset="77"/>
              </a:rPr>
              <a:t> </a:t>
            </a:r>
            <a:r>
              <a:rPr lang="en-US" sz="800" i="1" dirty="0">
                <a:solidFill>
                  <a:schemeClr val="bg1"/>
                </a:solidFill>
                <a:latin typeface="Plantin MT Pro" panose="02020503050405020304" pitchFamily="18" charset="77"/>
              </a:rPr>
              <a:t>/ </a:t>
            </a:r>
            <a:r>
              <a:rPr lang="en-US" sz="800" i="1" dirty="0" err="1">
                <a:solidFill>
                  <a:schemeClr val="bg1"/>
                </a:solidFill>
                <a:latin typeface="Plantin MT Pro" panose="02020503050405020304" pitchFamily="18" charset="77"/>
              </a:rPr>
              <a:t>Toekomst</a:t>
            </a:r>
            <a:endParaRPr lang="en-US" sz="800" i="1" dirty="0">
              <a:solidFill>
                <a:schemeClr val="bg1"/>
              </a:solidFill>
              <a:latin typeface="Plantin MT Pro" panose="02020503050405020304" pitchFamily="18" charset="77"/>
            </a:endParaRPr>
          </a:p>
        </p:txBody>
      </p:sp>
    </p:spTree>
    <p:extLst>
      <p:ext uri="{BB962C8B-B14F-4D97-AF65-F5344CB8AC3E}">
        <p14:creationId xmlns:p14="http://schemas.microsoft.com/office/powerpoint/2010/main" val="336445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691360-63A1-4447-BE66-8906E27DDF16}"/>
              </a:ext>
            </a:extLst>
          </p:cNvPr>
          <p:cNvSpPr txBox="1">
            <a:spLocks/>
          </p:cNvSpPr>
          <p:nvPr/>
        </p:nvSpPr>
        <p:spPr>
          <a:xfrm>
            <a:off x="7952155" y="6350400"/>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Onze</a:t>
            </a:r>
            <a:r>
              <a:rPr lang="en-US" sz="800" dirty="0">
                <a:latin typeface="Plantin MT Pro Semibold" panose="02020503050405020304" pitchFamily="18" charset="77"/>
              </a:rPr>
              <a:t> </a:t>
            </a:r>
            <a:r>
              <a:rPr lang="en-US" sz="800" dirty="0" err="1">
                <a:latin typeface="Plantin MT Pro Semibold" panose="02020503050405020304" pitchFamily="18" charset="77"/>
              </a:rPr>
              <a:t>missie</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Toekomst</a:t>
            </a:r>
            <a:endParaRPr lang="en-US" sz="800" i="1" dirty="0">
              <a:latin typeface="Plantin MT Pro" panose="02020503050405020304" pitchFamily="18" charset="77"/>
            </a:endParaRPr>
          </a:p>
        </p:txBody>
      </p:sp>
      <p:sp>
        <p:nvSpPr>
          <p:cNvPr id="8" name="Titel 1">
            <a:extLst>
              <a:ext uri="{FF2B5EF4-FFF2-40B4-BE49-F238E27FC236}">
                <a16:creationId xmlns:a16="http://schemas.microsoft.com/office/drawing/2014/main" id="{CDA07783-2ABF-C742-85F5-0373C547CE82}"/>
              </a:ext>
            </a:extLst>
          </p:cNvPr>
          <p:cNvSpPr txBox="1">
            <a:spLocks/>
          </p:cNvSpPr>
          <p:nvPr/>
        </p:nvSpPr>
        <p:spPr>
          <a:xfrm>
            <a:off x="6430431" y="1249200"/>
            <a:ext cx="5050896" cy="57923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Dit is een titel</a:t>
            </a:r>
          </a:p>
        </p:txBody>
      </p:sp>
      <p:sp>
        <p:nvSpPr>
          <p:cNvPr id="11" name="Ondertitel 2">
            <a:extLst>
              <a:ext uri="{FF2B5EF4-FFF2-40B4-BE49-F238E27FC236}">
                <a16:creationId xmlns:a16="http://schemas.microsoft.com/office/drawing/2014/main" id="{7DC1B214-E2A0-2C45-B00E-0DDF0E539E3C}"/>
              </a:ext>
            </a:extLst>
          </p:cNvPr>
          <p:cNvSpPr txBox="1">
            <a:spLocks/>
          </p:cNvSpPr>
          <p:nvPr/>
        </p:nvSpPr>
        <p:spPr>
          <a:xfrm>
            <a:off x="6430431" y="1962000"/>
            <a:ext cx="4759185" cy="358120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nl-NL" sz="1400" dirty="0">
                <a:latin typeface="Open Sans" panose="020B0606030504020204" pitchFamily="34" charset="0"/>
              </a:rPr>
              <a:t>Alzheimer Nederland zet zich in voor een toekomst zonder dementie en een betere kwaliteit van leven voor iedereen die met dementie te maken heeft. Wij zorgen dat er vooruitgang wordt geboekt. Op alle terreinen. Van wetenschappelijk onderzoek tot de manier waarop de maatschappij omgaat met mensen met dementie. Een luisterend oor, persoonlijk advies, hulp bij het organiseren van activiteiten of iemand die de noodklok luidt: daar zorgen wij voor.</a:t>
            </a:r>
            <a:endParaRPr lang="nl-NL"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Ondertitel 2">
            <a:extLst>
              <a:ext uri="{FF2B5EF4-FFF2-40B4-BE49-F238E27FC236}">
                <a16:creationId xmlns:a16="http://schemas.microsoft.com/office/drawing/2014/main" id="{FB5C7BD6-445C-1A48-9E0C-E0D639A6A384}"/>
              </a:ext>
            </a:extLst>
          </p:cNvPr>
          <p:cNvSpPr txBox="1">
            <a:spLocks/>
          </p:cNvSpPr>
          <p:nvPr/>
        </p:nvSpPr>
        <p:spPr>
          <a:xfrm>
            <a:off x="6419850" y="727200"/>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Dit is een subtitel</a:t>
            </a:r>
          </a:p>
        </p:txBody>
      </p:sp>
      <p:pic>
        <p:nvPicPr>
          <p:cNvPr id="3" name="Picture 2">
            <a:extLst>
              <a:ext uri="{FF2B5EF4-FFF2-40B4-BE49-F238E27FC236}">
                <a16:creationId xmlns:a16="http://schemas.microsoft.com/office/drawing/2014/main" id="{B0774B46-FF8F-1A49-8207-2FDAF20BA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
            <a:ext cx="5514681" cy="8281765"/>
          </a:xfrm>
          <a:prstGeom prst="rect">
            <a:avLst/>
          </a:prstGeom>
        </p:spPr>
      </p:pic>
    </p:spTree>
    <p:extLst>
      <p:ext uri="{BB962C8B-B14F-4D97-AF65-F5344CB8AC3E}">
        <p14:creationId xmlns:p14="http://schemas.microsoft.com/office/powerpoint/2010/main" val="2864099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DECDE3-C3B5-474D-BA2B-38E4094FC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el 1"/>
          <p:cNvSpPr txBox="1">
            <a:spLocks/>
          </p:cNvSpPr>
          <p:nvPr/>
        </p:nvSpPr>
        <p:spPr>
          <a:xfrm>
            <a:off x="695325" y="1249200"/>
            <a:ext cx="8959272" cy="867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Dit is een titel</a:t>
            </a:r>
          </a:p>
          <a:p>
            <a:r>
              <a:rPr lang="nl-NL" sz="4000" dirty="0">
                <a:latin typeface="Raisonne AN" panose="02000503030000020004" pitchFamily="50" charset="0"/>
              </a:rPr>
              <a:t>over twee regels</a:t>
            </a:r>
          </a:p>
        </p:txBody>
      </p:sp>
      <p:sp>
        <p:nvSpPr>
          <p:cNvPr id="16" name="Ondertitel 2"/>
          <p:cNvSpPr txBox="1">
            <a:spLocks/>
          </p:cNvSpPr>
          <p:nvPr/>
        </p:nvSpPr>
        <p:spPr>
          <a:xfrm>
            <a:off x="695327" y="2556000"/>
            <a:ext cx="4648713" cy="147094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600" dirty="0">
                <a:latin typeface="Open Sans" panose="020B0606030504020204" pitchFamily="34" charset="0"/>
                <a:ea typeface="Open Sans" panose="020B0606030504020204" pitchFamily="34" charset="0"/>
                <a:cs typeface="Open Sans" panose="020B0606030504020204" pitchFamily="34" charset="0"/>
              </a:rPr>
              <a:t>Alzheimer Nederland is er voor u. We werken aan een toekomst zonder dementie en aan een betere kwaliteit van leven voor mensen met dementie en hun dierbaren. Daarom bieden we informatie en advies, komen we op voor betere zorg en investeren we in wetenschappelijk onderzoek.</a:t>
            </a:r>
          </a:p>
        </p:txBody>
      </p:sp>
      <p:sp>
        <p:nvSpPr>
          <p:cNvPr id="13" name="Ondertitel 2">
            <a:extLst>
              <a:ext uri="{FF2B5EF4-FFF2-40B4-BE49-F238E27FC236}">
                <a16:creationId xmlns:a16="http://schemas.microsoft.com/office/drawing/2014/main" id="{3F117A8E-0E05-3C4D-A7E0-BC7F2A06A3E4}"/>
              </a:ext>
            </a:extLst>
          </p:cNvPr>
          <p:cNvSpPr txBox="1">
            <a:spLocks/>
          </p:cNvSpPr>
          <p:nvPr/>
        </p:nvSpPr>
        <p:spPr>
          <a:xfrm>
            <a:off x="695327" y="728665"/>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Dit is een subtitel</a:t>
            </a:r>
          </a:p>
        </p:txBody>
      </p:sp>
      <p:pic>
        <p:nvPicPr>
          <p:cNvPr id="11" name="Picture 10">
            <a:extLst>
              <a:ext uri="{FF2B5EF4-FFF2-40B4-BE49-F238E27FC236}">
                <a16:creationId xmlns:a16="http://schemas.microsoft.com/office/drawing/2014/main" id="{BBBC9BDC-C3CB-5443-A6DD-014740537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9915" y="-8467"/>
            <a:ext cx="1842087" cy="1572126"/>
          </a:xfrm>
          <a:prstGeom prst="rect">
            <a:avLst/>
          </a:prstGeom>
        </p:spPr>
      </p:pic>
      <p:sp>
        <p:nvSpPr>
          <p:cNvPr id="14" name="Title 1">
            <a:extLst>
              <a:ext uri="{FF2B5EF4-FFF2-40B4-BE49-F238E27FC236}">
                <a16:creationId xmlns:a16="http://schemas.microsoft.com/office/drawing/2014/main" id="{A823B74C-0E6E-5E44-95F2-1D916CF66BC7}"/>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solidFill>
                  <a:schemeClr val="bg1"/>
                </a:solidFill>
                <a:latin typeface="Plantin MT Pro Semibold" panose="02020503050405020304" pitchFamily="18" charset="77"/>
              </a:rPr>
              <a:t>Presentatietitel</a:t>
            </a:r>
            <a:r>
              <a:rPr lang="en-US" sz="800" dirty="0">
                <a:solidFill>
                  <a:schemeClr val="bg1"/>
                </a:solidFill>
                <a:latin typeface="Plantin MT Pro Semibold" panose="02020503050405020304" pitchFamily="18" charset="77"/>
              </a:rPr>
              <a:t>  </a:t>
            </a:r>
            <a:r>
              <a:rPr lang="en-US" sz="800" i="1" dirty="0">
                <a:solidFill>
                  <a:schemeClr val="bg1"/>
                </a:solidFill>
                <a:latin typeface="Plantin MT Pro" panose="02020503050405020304" pitchFamily="18" charset="77"/>
              </a:rPr>
              <a:t>/  </a:t>
            </a:r>
            <a:r>
              <a:rPr lang="en-US" sz="800" i="1" dirty="0" err="1">
                <a:solidFill>
                  <a:schemeClr val="bg1"/>
                </a:solidFill>
                <a:latin typeface="Plantin MT Pro" panose="02020503050405020304" pitchFamily="18" charset="77"/>
              </a:rPr>
              <a:t>Hoofdstuktitel</a:t>
            </a:r>
            <a:endParaRPr lang="en-US" sz="800" i="1" dirty="0">
              <a:solidFill>
                <a:schemeClr val="bg1"/>
              </a:solidFill>
              <a:latin typeface="Plantin MT Pro" panose="02020503050405020304" pitchFamily="18" charset="77"/>
            </a:endParaRPr>
          </a:p>
        </p:txBody>
      </p:sp>
    </p:spTree>
    <p:extLst>
      <p:ext uri="{BB962C8B-B14F-4D97-AF65-F5344CB8AC3E}">
        <p14:creationId xmlns:p14="http://schemas.microsoft.com/office/powerpoint/2010/main" val="4093240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DECDE3-C3B5-474D-BA2B-38E4094FC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13834329-DC6E-7042-A1C0-35F0F9A63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9915" y="-8467"/>
            <a:ext cx="1842087" cy="1572126"/>
          </a:xfrm>
          <a:prstGeom prst="rect">
            <a:avLst/>
          </a:prstGeom>
        </p:spPr>
      </p:pic>
      <p:sp>
        <p:nvSpPr>
          <p:cNvPr id="16" name="Titel 1">
            <a:extLst>
              <a:ext uri="{FF2B5EF4-FFF2-40B4-BE49-F238E27FC236}">
                <a16:creationId xmlns:a16="http://schemas.microsoft.com/office/drawing/2014/main" id="{0BFD56B2-B386-1C4A-8968-13BA390F8C39}"/>
              </a:ext>
            </a:extLst>
          </p:cNvPr>
          <p:cNvSpPr txBox="1">
            <a:spLocks/>
          </p:cNvSpPr>
          <p:nvPr/>
        </p:nvSpPr>
        <p:spPr>
          <a:xfrm>
            <a:off x="6419850" y="1862305"/>
            <a:ext cx="5050896" cy="867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Dit is een titel</a:t>
            </a:r>
          </a:p>
          <a:p>
            <a:r>
              <a:rPr lang="nl-NL" sz="4000" dirty="0">
                <a:latin typeface="Raisonne AN" panose="02000503030000020004" pitchFamily="50" charset="0"/>
              </a:rPr>
              <a:t>over twee regels</a:t>
            </a:r>
          </a:p>
        </p:txBody>
      </p:sp>
      <p:sp>
        <p:nvSpPr>
          <p:cNvPr id="17" name="Ondertitel 2">
            <a:extLst>
              <a:ext uri="{FF2B5EF4-FFF2-40B4-BE49-F238E27FC236}">
                <a16:creationId xmlns:a16="http://schemas.microsoft.com/office/drawing/2014/main" id="{9A2BFA2D-609D-8A43-9DC4-25409DB27A18}"/>
              </a:ext>
            </a:extLst>
          </p:cNvPr>
          <p:cNvSpPr txBox="1">
            <a:spLocks/>
          </p:cNvSpPr>
          <p:nvPr/>
        </p:nvSpPr>
        <p:spPr>
          <a:xfrm>
            <a:off x="6419850" y="3169105"/>
            <a:ext cx="4648713" cy="236469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600" dirty="0">
                <a:latin typeface="Open Sans" panose="020B0606030504020204" pitchFamily="34" charset="0"/>
              </a:rPr>
              <a:t>Alzheimer Nederland zet zich in voor een toekomst zonder dementie en zorgt voor een betere kwaliteit van leven voor iedereen die met dementie te maken heeft.</a:t>
            </a:r>
          </a:p>
          <a:p>
            <a:pPr marL="0" indent="0">
              <a:lnSpc>
                <a:spcPts val="2600"/>
              </a:lnSpc>
              <a:spcBef>
                <a:spcPts val="0"/>
              </a:spcBef>
              <a:buNone/>
            </a:pPr>
            <a:endParaRPr lang="nl-NL"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Ondertitel 2">
            <a:extLst>
              <a:ext uri="{FF2B5EF4-FFF2-40B4-BE49-F238E27FC236}">
                <a16:creationId xmlns:a16="http://schemas.microsoft.com/office/drawing/2014/main" id="{9CAE1CD9-2402-C94B-B069-7C67F2A98B97}"/>
              </a:ext>
            </a:extLst>
          </p:cNvPr>
          <p:cNvSpPr txBox="1">
            <a:spLocks/>
          </p:cNvSpPr>
          <p:nvPr/>
        </p:nvSpPr>
        <p:spPr>
          <a:xfrm>
            <a:off x="6409269" y="1324201"/>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Dit is een subtitel</a:t>
            </a:r>
          </a:p>
        </p:txBody>
      </p:sp>
      <p:sp>
        <p:nvSpPr>
          <p:cNvPr id="20" name="Title 1">
            <a:extLst>
              <a:ext uri="{FF2B5EF4-FFF2-40B4-BE49-F238E27FC236}">
                <a16:creationId xmlns:a16="http://schemas.microsoft.com/office/drawing/2014/main" id="{7D7CD948-E066-6B40-AC74-615700733F3D}"/>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Presentatietitel</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Hoofdstuktitel</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3003327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DECDE3-C3B5-474D-BA2B-38E4094FC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el 1"/>
          <p:cNvSpPr txBox="1">
            <a:spLocks/>
          </p:cNvSpPr>
          <p:nvPr/>
        </p:nvSpPr>
        <p:spPr>
          <a:xfrm>
            <a:off x="6419850" y="1650987"/>
            <a:ext cx="4745422" cy="145043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600"/>
              </a:lnSpc>
            </a:pPr>
            <a:r>
              <a:rPr lang="nl-NL" sz="3000" dirty="0">
                <a:latin typeface="Raisonne AN" panose="02000503030000020004" pitchFamily="50" charset="0"/>
              </a:rPr>
              <a:t>“</a:t>
            </a:r>
            <a:r>
              <a:rPr lang="en-US" sz="3000" dirty="0">
                <a:latin typeface="Raisonne AN" panose="02000503030000020004" pitchFamily="50" charset="0"/>
              </a:rPr>
              <a:t>Lorem ipsum dolor sit </a:t>
            </a:r>
            <a:r>
              <a:rPr lang="en-US" sz="3000" dirty="0" err="1">
                <a:latin typeface="Raisonne AN" panose="02000503030000020004" pitchFamily="50" charset="0"/>
              </a:rPr>
              <a:t>amet</a:t>
            </a:r>
            <a:r>
              <a:rPr lang="en-US" sz="3000" dirty="0">
                <a:latin typeface="Raisonne AN" panose="02000503030000020004" pitchFamily="50" charset="0"/>
              </a:rPr>
              <a:t>, </a:t>
            </a:r>
            <a:r>
              <a:rPr lang="en-US" sz="3000" dirty="0" err="1">
                <a:latin typeface="Raisonne AN" panose="02000503030000020004" pitchFamily="50" charset="0"/>
              </a:rPr>
              <a:t>consectetur</a:t>
            </a:r>
            <a:r>
              <a:rPr lang="en-US" sz="3000" dirty="0">
                <a:latin typeface="Raisonne AN" panose="02000503030000020004" pitchFamily="50" charset="0"/>
              </a:rPr>
              <a:t> </a:t>
            </a:r>
            <a:r>
              <a:rPr lang="en-US" sz="3000" dirty="0" err="1">
                <a:latin typeface="Raisonne AN" panose="02000503030000020004" pitchFamily="50" charset="0"/>
              </a:rPr>
              <a:t>adipiscing</a:t>
            </a:r>
            <a:r>
              <a:rPr lang="en-US" sz="3000" dirty="0">
                <a:latin typeface="Raisonne AN" panose="02000503030000020004" pitchFamily="50" charset="0"/>
              </a:rPr>
              <a:t> </a:t>
            </a:r>
            <a:r>
              <a:rPr lang="en-US" sz="3000" dirty="0" err="1">
                <a:latin typeface="Raisonne AN" panose="02000503030000020004" pitchFamily="50" charset="0"/>
              </a:rPr>
              <a:t>elit</a:t>
            </a:r>
            <a:r>
              <a:rPr lang="en-US" sz="3000" dirty="0">
                <a:latin typeface="Raisonne AN" panose="02000503030000020004" pitchFamily="50" charset="0"/>
              </a:rPr>
              <a:t> </a:t>
            </a:r>
            <a:r>
              <a:rPr lang="en-US" sz="3000" dirty="0" err="1">
                <a:latin typeface="Raisonne AN" panose="02000503030000020004" pitchFamily="50" charset="0"/>
              </a:rPr>
              <a:t>incididunt</a:t>
            </a:r>
            <a:r>
              <a:rPr lang="nl-NL" sz="3000" dirty="0">
                <a:latin typeface="Raisonne AN" panose="02000503030000020004" pitchFamily="50" charset="0"/>
              </a:rPr>
              <a:t>”</a:t>
            </a:r>
          </a:p>
        </p:txBody>
      </p:sp>
      <p:sp>
        <p:nvSpPr>
          <p:cNvPr id="13" name="Ondertitel 2">
            <a:extLst>
              <a:ext uri="{FF2B5EF4-FFF2-40B4-BE49-F238E27FC236}">
                <a16:creationId xmlns:a16="http://schemas.microsoft.com/office/drawing/2014/main" id="{3F117A8E-0E05-3C4D-A7E0-BC7F2A06A3E4}"/>
              </a:ext>
            </a:extLst>
          </p:cNvPr>
          <p:cNvSpPr txBox="1">
            <a:spLocks/>
          </p:cNvSpPr>
          <p:nvPr/>
        </p:nvSpPr>
        <p:spPr>
          <a:xfrm>
            <a:off x="6419850" y="3213764"/>
            <a:ext cx="2329709" cy="243517"/>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2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Frans – dementie patiënt</a:t>
            </a:r>
          </a:p>
        </p:txBody>
      </p:sp>
      <p:pic>
        <p:nvPicPr>
          <p:cNvPr id="8" name="Picture 7">
            <a:extLst>
              <a:ext uri="{FF2B5EF4-FFF2-40B4-BE49-F238E27FC236}">
                <a16:creationId xmlns:a16="http://schemas.microsoft.com/office/drawing/2014/main" id="{13834329-DC6E-7042-A1C0-35F0F9A63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9915" y="-8467"/>
            <a:ext cx="1842087" cy="1572126"/>
          </a:xfrm>
          <a:prstGeom prst="rect">
            <a:avLst/>
          </a:prstGeom>
        </p:spPr>
      </p:pic>
      <p:sp>
        <p:nvSpPr>
          <p:cNvPr id="12" name="Title 1">
            <a:extLst>
              <a:ext uri="{FF2B5EF4-FFF2-40B4-BE49-F238E27FC236}">
                <a16:creationId xmlns:a16="http://schemas.microsoft.com/office/drawing/2014/main" id="{2D1542CE-8C07-6347-A1C7-F660C2F29BCD}"/>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Presentatietitel</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Hoofdstuktitel</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85121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95325" y="1249200"/>
            <a:ext cx="8959272" cy="867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Dit is een titel</a:t>
            </a:r>
          </a:p>
          <a:p>
            <a:r>
              <a:rPr lang="nl-NL" sz="4000" dirty="0">
                <a:latin typeface="Raisonne AN" panose="02000503030000020004" pitchFamily="50" charset="0"/>
              </a:rPr>
              <a:t>over twee regels</a:t>
            </a:r>
          </a:p>
        </p:txBody>
      </p:sp>
      <p:sp>
        <p:nvSpPr>
          <p:cNvPr id="16" name="Ondertitel 2"/>
          <p:cNvSpPr txBox="1">
            <a:spLocks/>
          </p:cNvSpPr>
          <p:nvPr/>
        </p:nvSpPr>
        <p:spPr>
          <a:xfrm>
            <a:off x="695328" y="2556000"/>
            <a:ext cx="4055782" cy="36098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nl-NL" sz="1400" dirty="0">
                <a:latin typeface="Open Sans" panose="020B0606030504020204" pitchFamily="34" charset="0"/>
                <a:ea typeface="Open Sans" panose="020B0606030504020204" pitchFamily="34" charset="0"/>
                <a:cs typeface="Open Sans" panose="020B0606030504020204" pitchFamily="34" charset="0"/>
              </a:rPr>
              <a:t>&lt;Wil je een andere foto in de bladvorm? </a:t>
            </a:r>
          </a:p>
          <a:p>
            <a:pPr marL="0" indent="0">
              <a:lnSpc>
                <a:spcPts val="2400"/>
              </a:lnSpc>
              <a:spcBef>
                <a:spcPts val="0"/>
              </a:spcBef>
              <a:buNone/>
            </a:pPr>
            <a:r>
              <a:rPr lang="nl-NL" sz="1400" dirty="0">
                <a:latin typeface="Open Sans" panose="020B0606030504020204" pitchFamily="34" charset="0"/>
                <a:ea typeface="Open Sans" panose="020B0606030504020204" pitchFamily="34" charset="0"/>
                <a:cs typeface="Open Sans" panose="020B0606030504020204" pitchFamily="34" charset="0"/>
              </a:rPr>
              <a:t>Volg dan de stap voor stap instructie die beschreven staat op </a:t>
            </a:r>
            <a:r>
              <a:rPr lang="nl-NL" sz="1400" dirty="0">
                <a:hlinkClick r:id="rId2"/>
              </a:rPr>
              <a:t>https://huisstijl.alzheimer-nederland.nl/documenten-voor-intern-gebruik/</a:t>
            </a:r>
            <a:r>
              <a:rPr lang="nl-NL" sz="1400" dirty="0"/>
              <a:t> &gt;</a:t>
            </a:r>
            <a:r>
              <a:rPr lang="nl-NL" sz="1400" dirty="0">
                <a:latin typeface="Open Sans" panose="020B0606030504020204" pitchFamily="34" charset="0"/>
                <a:ea typeface="Open Sans" panose="020B0606030504020204" pitchFamily="34" charset="0"/>
                <a:cs typeface="Open Sans" panose="020B0606030504020204" pitchFamily="34" charset="0"/>
              </a:rPr>
              <a:t> </a:t>
            </a:r>
          </a:p>
        </p:txBody>
      </p:sp>
      <p:sp>
        <p:nvSpPr>
          <p:cNvPr id="13" name="Ondertitel 2">
            <a:extLst>
              <a:ext uri="{FF2B5EF4-FFF2-40B4-BE49-F238E27FC236}">
                <a16:creationId xmlns:a16="http://schemas.microsoft.com/office/drawing/2014/main" id="{3F117A8E-0E05-3C4D-A7E0-BC7F2A06A3E4}"/>
              </a:ext>
            </a:extLst>
          </p:cNvPr>
          <p:cNvSpPr txBox="1">
            <a:spLocks/>
          </p:cNvSpPr>
          <p:nvPr/>
        </p:nvSpPr>
        <p:spPr>
          <a:xfrm>
            <a:off x="695327" y="728665"/>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Dit is een subtitel</a:t>
            </a:r>
          </a:p>
        </p:txBody>
      </p:sp>
      <p:pic>
        <p:nvPicPr>
          <p:cNvPr id="11" name="Picture 10">
            <a:extLst>
              <a:ext uri="{FF2B5EF4-FFF2-40B4-BE49-F238E27FC236}">
                <a16:creationId xmlns:a16="http://schemas.microsoft.com/office/drawing/2014/main" id="{BBBC9BDC-C3CB-5443-A6DD-014740537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9915" y="-8467"/>
            <a:ext cx="1842087" cy="1572126"/>
          </a:xfrm>
          <a:prstGeom prst="rect">
            <a:avLst/>
          </a:prstGeom>
        </p:spPr>
      </p:pic>
      <p:sp>
        <p:nvSpPr>
          <p:cNvPr id="14" name="Title 1">
            <a:extLst>
              <a:ext uri="{FF2B5EF4-FFF2-40B4-BE49-F238E27FC236}">
                <a16:creationId xmlns:a16="http://schemas.microsoft.com/office/drawing/2014/main" id="{A823B74C-0E6E-5E44-95F2-1D916CF66BC7}"/>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Presentatietitel</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Hoofdstuktitel</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1190789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BBC9BDC-C3CB-5443-A6DD-014740537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9915" y="-8467"/>
            <a:ext cx="1842087" cy="1572126"/>
          </a:xfrm>
          <a:prstGeom prst="rect">
            <a:avLst/>
          </a:prstGeom>
        </p:spPr>
      </p:pic>
      <p:sp>
        <p:nvSpPr>
          <p:cNvPr id="14" name="Title 1">
            <a:extLst>
              <a:ext uri="{FF2B5EF4-FFF2-40B4-BE49-F238E27FC236}">
                <a16:creationId xmlns:a16="http://schemas.microsoft.com/office/drawing/2014/main" id="{A823B74C-0E6E-5E44-95F2-1D916CF66BC7}"/>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Presentatietitel</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Hoofdstuktitel</a:t>
            </a:r>
            <a:endParaRPr lang="en-US" sz="800" i="1" dirty="0">
              <a:latin typeface="Plantin MT Pro" panose="02020503050405020304" pitchFamily="18" charset="77"/>
            </a:endParaRPr>
          </a:p>
        </p:txBody>
      </p:sp>
      <p:sp>
        <p:nvSpPr>
          <p:cNvPr id="12" name="Titel 1">
            <a:extLst>
              <a:ext uri="{FF2B5EF4-FFF2-40B4-BE49-F238E27FC236}">
                <a16:creationId xmlns:a16="http://schemas.microsoft.com/office/drawing/2014/main" id="{25A4D610-B90F-314A-8D64-E69A7881356F}"/>
              </a:ext>
            </a:extLst>
          </p:cNvPr>
          <p:cNvSpPr txBox="1">
            <a:spLocks/>
          </p:cNvSpPr>
          <p:nvPr/>
        </p:nvSpPr>
        <p:spPr>
          <a:xfrm>
            <a:off x="695325" y="1249200"/>
            <a:ext cx="8959272" cy="867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Dit is een titel</a:t>
            </a:r>
          </a:p>
          <a:p>
            <a:r>
              <a:rPr lang="nl-NL" sz="4000" dirty="0">
                <a:latin typeface="Raisonne AN" panose="02000503030000020004" pitchFamily="50" charset="0"/>
              </a:rPr>
              <a:t>over twee regels</a:t>
            </a:r>
          </a:p>
        </p:txBody>
      </p:sp>
      <p:sp>
        <p:nvSpPr>
          <p:cNvPr id="15" name="Ondertitel 2">
            <a:extLst>
              <a:ext uri="{FF2B5EF4-FFF2-40B4-BE49-F238E27FC236}">
                <a16:creationId xmlns:a16="http://schemas.microsoft.com/office/drawing/2014/main" id="{62668F12-46A2-CB49-9002-FD2F4A8A9D9F}"/>
              </a:ext>
            </a:extLst>
          </p:cNvPr>
          <p:cNvSpPr txBox="1">
            <a:spLocks/>
          </p:cNvSpPr>
          <p:nvPr/>
        </p:nvSpPr>
        <p:spPr>
          <a:xfrm>
            <a:off x="695328" y="2556000"/>
            <a:ext cx="4055782" cy="36098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nl-NL" sz="1400" dirty="0">
                <a:latin typeface="Open Sans" panose="020B0606030504020204" pitchFamily="34" charset="0"/>
                <a:ea typeface="Open Sans" panose="020B0606030504020204" pitchFamily="34" charset="0"/>
                <a:cs typeface="Open Sans" panose="020B0606030504020204" pitchFamily="34" charset="0"/>
              </a:rPr>
              <a:t>&lt;Wil je een andere foto in de bladvorm? </a:t>
            </a:r>
          </a:p>
          <a:p>
            <a:pPr marL="0" indent="0">
              <a:lnSpc>
                <a:spcPts val="2400"/>
              </a:lnSpc>
              <a:spcBef>
                <a:spcPts val="0"/>
              </a:spcBef>
              <a:buNone/>
            </a:pPr>
            <a:r>
              <a:rPr lang="nl-NL" sz="1400" dirty="0">
                <a:latin typeface="Open Sans" panose="020B0606030504020204" pitchFamily="34" charset="0"/>
                <a:ea typeface="Open Sans" panose="020B0606030504020204" pitchFamily="34" charset="0"/>
                <a:cs typeface="Open Sans" panose="020B0606030504020204" pitchFamily="34" charset="0"/>
              </a:rPr>
              <a:t>Volg dan de stap voor stap instructie die beschreven staat op </a:t>
            </a:r>
            <a:r>
              <a:rPr lang="nl-NL" sz="1400" dirty="0">
                <a:hlinkClick r:id="rId3"/>
              </a:rPr>
              <a:t>https://huisstijl.alzheimer-nederland.nl/documenten-voor-intern-gebruik/</a:t>
            </a:r>
            <a:r>
              <a:rPr lang="nl-NL" sz="1400" dirty="0"/>
              <a:t> &gt;</a:t>
            </a:r>
            <a:r>
              <a:rPr lang="nl-NL" sz="1400" dirty="0">
                <a:latin typeface="Open Sans" panose="020B0606030504020204" pitchFamily="34" charset="0"/>
                <a:ea typeface="Open Sans" panose="020B0606030504020204" pitchFamily="34" charset="0"/>
                <a:cs typeface="Open Sans" panose="020B0606030504020204" pitchFamily="34" charset="0"/>
              </a:rPr>
              <a:t> </a:t>
            </a:r>
          </a:p>
        </p:txBody>
      </p:sp>
      <p:sp>
        <p:nvSpPr>
          <p:cNvPr id="17" name="Ondertitel 2">
            <a:extLst>
              <a:ext uri="{FF2B5EF4-FFF2-40B4-BE49-F238E27FC236}">
                <a16:creationId xmlns:a16="http://schemas.microsoft.com/office/drawing/2014/main" id="{8C7BBE7C-218C-7141-8248-A0503A5C79B7}"/>
              </a:ext>
            </a:extLst>
          </p:cNvPr>
          <p:cNvSpPr txBox="1">
            <a:spLocks/>
          </p:cNvSpPr>
          <p:nvPr/>
        </p:nvSpPr>
        <p:spPr>
          <a:xfrm>
            <a:off x="695327" y="728665"/>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Dit is een subtitel</a:t>
            </a:r>
          </a:p>
        </p:txBody>
      </p:sp>
    </p:spTree>
    <p:extLst>
      <p:ext uri="{BB962C8B-B14F-4D97-AF65-F5344CB8AC3E}">
        <p14:creationId xmlns:p14="http://schemas.microsoft.com/office/powerpoint/2010/main" val="1369360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9124381-C91B-F441-8278-30C40FC5DFAF}"/>
              </a:ext>
            </a:extLst>
          </p:cNvPr>
          <p:cNvSpPr txBox="1">
            <a:spLocks/>
          </p:cNvSpPr>
          <p:nvPr/>
        </p:nvSpPr>
        <p:spPr>
          <a:xfrm>
            <a:off x="2455333" y="2283224"/>
            <a:ext cx="8119534" cy="2045165"/>
          </a:xfrm>
          <a:prstGeom prst="rect">
            <a:avLst/>
          </a:prstGeom>
        </p:spPr>
        <p:txBody>
          <a:bodyPr anchor="ctr" anchorCtr="0">
            <a:noAutofit/>
          </a:bodyPr>
          <a:lstStyle>
            <a:lvl1pPr algn="l" defTabSz="914400"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r>
              <a:rPr lang="nl" dirty="0"/>
              <a:t>Op dit moment zijn er circa 280.000 mensen met dementie</a:t>
            </a:r>
            <a:endParaRPr lang="en-US" dirty="0"/>
          </a:p>
        </p:txBody>
      </p:sp>
      <p:sp>
        <p:nvSpPr>
          <p:cNvPr id="7" name="Title 1">
            <a:extLst>
              <a:ext uri="{FF2B5EF4-FFF2-40B4-BE49-F238E27FC236}">
                <a16:creationId xmlns:a16="http://schemas.microsoft.com/office/drawing/2014/main" id="{1DE89C1A-ABFB-9C4B-9549-C55BC5D45147}"/>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Presentatietitel</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Hoofdstuktitel</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111733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DEF9FDE-BBC3-DB43-8D54-332CD72A6ABD}"/>
              </a:ext>
            </a:extLst>
          </p:cNvPr>
          <p:cNvSpPr txBox="1">
            <a:spLocks/>
          </p:cNvSpPr>
          <p:nvPr/>
        </p:nvSpPr>
        <p:spPr>
          <a:xfrm>
            <a:off x="715895" y="4336427"/>
            <a:ext cx="9373770" cy="1361113"/>
          </a:xfrm>
          <a:prstGeom prst="rect">
            <a:avLst/>
          </a:prstGeom>
        </p:spPr>
        <p:txBody>
          <a:bodyPr vert="horz" wrap="square" lIns="0" tIns="0" rIns="0" bIns="0" rtlCol="0" anchor="b" anchorCtr="0">
            <a:noAutofit/>
          </a:bodyPr>
          <a:lstStyle>
            <a:lvl1pPr algn="l" defTabSz="914400" rtl="0" eaLnBrk="1" latinLnBrk="0" hangingPunct="1">
              <a:lnSpc>
                <a:spcPts val="8000"/>
              </a:lnSpc>
              <a:spcBef>
                <a:spcPct val="0"/>
              </a:spcBef>
              <a:buNone/>
              <a:defRPr sz="8000" kern="1200" baseline="0">
                <a:solidFill>
                  <a:schemeClr val="tx1"/>
                </a:solidFill>
                <a:latin typeface="Raisonne AN" panose="02000503030000020004" pitchFamily="2" charset="77"/>
                <a:ea typeface="+mj-ea"/>
                <a:cs typeface="+mj-cs"/>
              </a:defRPr>
            </a:lvl1pPr>
          </a:lstStyle>
          <a:p>
            <a:r>
              <a:rPr lang="en-US" dirty="0" err="1"/>
              <a:t>Dit</a:t>
            </a:r>
            <a:r>
              <a:rPr lang="en-US" dirty="0"/>
              <a:t> is </a:t>
            </a:r>
            <a:r>
              <a:rPr lang="en-US" dirty="0" err="1"/>
              <a:t>een</a:t>
            </a:r>
            <a:r>
              <a:rPr lang="en-US" dirty="0"/>
              <a:t> </a:t>
            </a:r>
            <a:r>
              <a:rPr lang="en-US" dirty="0" err="1"/>
              <a:t>titel</a:t>
            </a:r>
            <a:endParaRPr lang="en-US" dirty="0"/>
          </a:p>
        </p:txBody>
      </p:sp>
      <p:sp>
        <p:nvSpPr>
          <p:cNvPr id="7" name="Title 5">
            <a:extLst>
              <a:ext uri="{FF2B5EF4-FFF2-40B4-BE49-F238E27FC236}">
                <a16:creationId xmlns:a16="http://schemas.microsoft.com/office/drawing/2014/main" id="{2393230B-1259-C14F-A938-49D9A7FD0E18}"/>
              </a:ext>
            </a:extLst>
          </p:cNvPr>
          <p:cNvSpPr txBox="1">
            <a:spLocks/>
          </p:cNvSpPr>
          <p:nvPr/>
        </p:nvSpPr>
        <p:spPr>
          <a:xfrm>
            <a:off x="715897" y="5774859"/>
            <a:ext cx="5380105" cy="390992"/>
          </a:xfrm>
          <a:prstGeom prst="rect">
            <a:avLst/>
          </a:prstGeom>
        </p:spPr>
        <p:txBody>
          <a:bodyPr lIns="0" tIns="0" rIns="0" bIns="0" anchor="b" anchorCtr="0"/>
          <a:lstStyle>
            <a:lvl1pPr algn="l" defTabSz="914355"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800"/>
              </a:lnSpc>
            </a:pPr>
            <a:r>
              <a:rPr lang="nl" sz="2000" dirty="0">
                <a:latin typeface="Open Sans" panose="020B0606030504020204" pitchFamily="34" charset="0"/>
                <a:ea typeface="Open Sans" panose="020B0606030504020204" pitchFamily="34" charset="0"/>
                <a:cs typeface="Open Sans" panose="020B0606030504020204" pitchFamily="34" charset="0"/>
              </a:rPr>
              <a:t>Dit is een subregel die je kunt invullen</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05516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F0E8"/>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691360-63A1-4447-BE66-8906E27DDF16}"/>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Presentatietitel</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Hoofdstuktitel</a:t>
            </a:r>
            <a:endParaRPr lang="en-US" sz="800" i="1" dirty="0">
              <a:latin typeface="Plantin MT Pro" panose="02020503050405020304" pitchFamily="18" charset="77"/>
            </a:endParaRPr>
          </a:p>
        </p:txBody>
      </p:sp>
      <p:sp>
        <p:nvSpPr>
          <p:cNvPr id="11" name="Title 1">
            <a:extLst>
              <a:ext uri="{FF2B5EF4-FFF2-40B4-BE49-F238E27FC236}">
                <a16:creationId xmlns:a16="http://schemas.microsoft.com/office/drawing/2014/main" id="{C9124381-C91B-F441-8278-30C40FC5DFAF}"/>
              </a:ext>
            </a:extLst>
          </p:cNvPr>
          <p:cNvSpPr txBox="1">
            <a:spLocks/>
          </p:cNvSpPr>
          <p:nvPr/>
        </p:nvSpPr>
        <p:spPr>
          <a:xfrm>
            <a:off x="2455333" y="2408400"/>
            <a:ext cx="7531100" cy="2045165"/>
          </a:xfrm>
          <a:prstGeom prst="rect">
            <a:avLst/>
          </a:prstGeom>
        </p:spPr>
        <p:txBody>
          <a:bodyPr anchor="ctr" anchorCtr="0">
            <a:noAutofit/>
          </a:bodyPr>
          <a:lstStyle>
            <a:lvl1pPr algn="l" defTabSz="914400"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r>
              <a:rPr lang="nl" dirty="0"/>
              <a:t>Minister de Jonge wil het budget voor onderzoek naar dementie verdubbelen</a:t>
            </a:r>
            <a:endParaRPr lang="en-US" dirty="0"/>
          </a:p>
        </p:txBody>
      </p:sp>
    </p:spTree>
    <p:extLst>
      <p:ext uri="{BB962C8B-B14F-4D97-AF65-F5344CB8AC3E}">
        <p14:creationId xmlns:p14="http://schemas.microsoft.com/office/powerpoint/2010/main" val="147806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9124381-C91B-F441-8278-30C40FC5DFAF}"/>
              </a:ext>
            </a:extLst>
          </p:cNvPr>
          <p:cNvSpPr txBox="1">
            <a:spLocks/>
          </p:cNvSpPr>
          <p:nvPr/>
        </p:nvSpPr>
        <p:spPr>
          <a:xfrm>
            <a:off x="2455333" y="2230503"/>
            <a:ext cx="7531100" cy="2045165"/>
          </a:xfrm>
          <a:prstGeom prst="rect">
            <a:avLst/>
          </a:prstGeom>
        </p:spPr>
        <p:txBody>
          <a:bodyPr anchor="ctr" anchorCtr="0">
            <a:noAutofit/>
          </a:bodyPr>
          <a:lstStyle>
            <a:lvl1pPr algn="l" defTabSz="914400"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r>
              <a:rPr lang="en-US" dirty="0"/>
              <a:t>“Het </a:t>
            </a:r>
            <a:r>
              <a:rPr lang="en-US" dirty="0" err="1"/>
              <a:t>ergste</a:t>
            </a:r>
            <a:r>
              <a:rPr lang="en-US" dirty="0"/>
              <a:t> is </a:t>
            </a:r>
            <a:r>
              <a:rPr lang="en-US" dirty="0" err="1"/>
              <a:t>dat</a:t>
            </a:r>
            <a:r>
              <a:rPr lang="en-US" dirty="0"/>
              <a:t> </a:t>
            </a:r>
            <a:r>
              <a:rPr lang="en-US" dirty="0" err="1"/>
              <a:t>mijn</a:t>
            </a:r>
            <a:r>
              <a:rPr lang="en-US" dirty="0"/>
              <a:t> </a:t>
            </a:r>
            <a:r>
              <a:rPr lang="en-US" dirty="0" err="1"/>
              <a:t>vader</a:t>
            </a:r>
            <a:r>
              <a:rPr lang="en-US" dirty="0"/>
              <a:t> </a:t>
            </a:r>
            <a:r>
              <a:rPr lang="en-US" dirty="0" err="1"/>
              <a:t>niet</a:t>
            </a:r>
            <a:r>
              <a:rPr lang="en-US" dirty="0"/>
              <a:t> </a:t>
            </a:r>
            <a:r>
              <a:rPr lang="en-US" dirty="0" err="1"/>
              <a:t>meer</a:t>
            </a:r>
            <a:r>
              <a:rPr lang="en-US" dirty="0"/>
              <a:t> </a:t>
            </a:r>
            <a:r>
              <a:rPr lang="en-US" dirty="0" err="1"/>
              <a:t>mijn</a:t>
            </a:r>
            <a:r>
              <a:rPr lang="en-US" dirty="0"/>
              <a:t> </a:t>
            </a:r>
            <a:r>
              <a:rPr lang="en-US" dirty="0" err="1"/>
              <a:t>vader</a:t>
            </a:r>
            <a:r>
              <a:rPr lang="en-US" dirty="0"/>
              <a:t> is. Het </a:t>
            </a:r>
            <a:r>
              <a:rPr lang="en-US" dirty="0" err="1"/>
              <a:t>opene</a:t>
            </a:r>
            <a:r>
              <a:rPr lang="en-US" dirty="0"/>
              <a:t>, het </a:t>
            </a:r>
            <a:r>
              <a:rPr lang="en-US" dirty="0" err="1"/>
              <a:t>lachen</a:t>
            </a:r>
            <a:r>
              <a:rPr lang="en-US" dirty="0"/>
              <a:t>, </a:t>
            </a:r>
            <a:r>
              <a:rPr lang="en-US" dirty="0" err="1"/>
              <a:t>dat</a:t>
            </a:r>
            <a:r>
              <a:rPr lang="en-US" dirty="0"/>
              <a:t> mis </a:t>
            </a:r>
            <a:r>
              <a:rPr lang="en-US" dirty="0" err="1"/>
              <a:t>ik</a:t>
            </a:r>
            <a:r>
              <a:rPr lang="en-US" dirty="0"/>
              <a:t>”</a:t>
            </a:r>
          </a:p>
        </p:txBody>
      </p:sp>
      <p:sp>
        <p:nvSpPr>
          <p:cNvPr id="6" name="Ondertitel 2">
            <a:extLst>
              <a:ext uri="{FF2B5EF4-FFF2-40B4-BE49-F238E27FC236}">
                <a16:creationId xmlns:a16="http://schemas.microsoft.com/office/drawing/2014/main" id="{5FFB9CEC-1EA3-E04F-AAC3-A0A2BA24F557}"/>
              </a:ext>
            </a:extLst>
          </p:cNvPr>
          <p:cNvSpPr txBox="1">
            <a:spLocks/>
          </p:cNvSpPr>
          <p:nvPr/>
        </p:nvSpPr>
        <p:spPr>
          <a:xfrm>
            <a:off x="2561903" y="4288433"/>
            <a:ext cx="3534099"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200" i="1" dirty="0" err="1">
                <a:latin typeface="Open Sans" panose="020B0606030504020204" pitchFamily="34" charset="0"/>
                <a:ea typeface="Open Sans" panose="020B0606030504020204" pitchFamily="34" charset="0"/>
                <a:cs typeface="Open Sans" panose="020B0606030504020204" pitchFamily="34" charset="0"/>
              </a:rPr>
              <a:t>Sharona</a:t>
            </a:r>
            <a:r>
              <a:rPr lang="nl-NL" sz="1200" i="1" dirty="0">
                <a:latin typeface="Open Sans" panose="020B0606030504020204" pitchFamily="34" charset="0"/>
                <a:ea typeface="Open Sans" panose="020B0606030504020204" pitchFamily="34" charset="0"/>
                <a:cs typeface="Open Sans" panose="020B0606030504020204" pitchFamily="34" charset="0"/>
              </a:rPr>
              <a:t> – dochter van Frans en Renate </a:t>
            </a:r>
          </a:p>
        </p:txBody>
      </p:sp>
      <p:sp>
        <p:nvSpPr>
          <p:cNvPr id="7" name="Title 1">
            <a:extLst>
              <a:ext uri="{FF2B5EF4-FFF2-40B4-BE49-F238E27FC236}">
                <a16:creationId xmlns:a16="http://schemas.microsoft.com/office/drawing/2014/main" id="{2039DBA6-771F-924A-B571-F611FF86B7B9}"/>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Presentatietitel</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Hoofdstuktitel</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17178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F0E8"/>
        </a:solidFill>
        <a:effectLst/>
      </p:bgPr>
    </p:bg>
    <p:spTree>
      <p:nvGrpSpPr>
        <p:cNvPr id="1" name=""/>
        <p:cNvGrpSpPr/>
        <p:nvPr/>
      </p:nvGrpSpPr>
      <p:grpSpPr>
        <a:xfrm>
          <a:off x="0" y="0"/>
          <a:ext cx="0" cy="0"/>
          <a:chOff x="0" y="0"/>
          <a:chExt cx="0" cy="0"/>
        </a:xfrm>
      </p:grpSpPr>
      <p:sp>
        <p:nvSpPr>
          <p:cNvPr id="12" name="Ondertitel 2">
            <a:extLst>
              <a:ext uri="{FF2B5EF4-FFF2-40B4-BE49-F238E27FC236}">
                <a16:creationId xmlns:a16="http://schemas.microsoft.com/office/drawing/2014/main" id="{64480543-437C-8142-AC49-7E782D200F59}"/>
              </a:ext>
            </a:extLst>
          </p:cNvPr>
          <p:cNvSpPr txBox="1">
            <a:spLocks/>
          </p:cNvSpPr>
          <p:nvPr/>
        </p:nvSpPr>
        <p:spPr>
          <a:xfrm>
            <a:off x="2561903" y="4288433"/>
            <a:ext cx="3534099"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200" i="1" dirty="0" err="1">
                <a:latin typeface="Open Sans" panose="020B0606030504020204" pitchFamily="34" charset="0"/>
                <a:ea typeface="Open Sans" panose="020B0606030504020204" pitchFamily="34" charset="0"/>
                <a:cs typeface="Open Sans" panose="020B0606030504020204" pitchFamily="34" charset="0"/>
              </a:rPr>
              <a:t>Sharona</a:t>
            </a:r>
            <a:r>
              <a:rPr lang="nl-NL" sz="1200" i="1" dirty="0">
                <a:latin typeface="Open Sans" panose="020B0606030504020204" pitchFamily="34" charset="0"/>
                <a:ea typeface="Open Sans" panose="020B0606030504020204" pitchFamily="34" charset="0"/>
                <a:cs typeface="Open Sans" panose="020B0606030504020204" pitchFamily="34" charset="0"/>
              </a:rPr>
              <a:t> Viergever</a:t>
            </a:r>
          </a:p>
        </p:txBody>
      </p:sp>
      <p:sp>
        <p:nvSpPr>
          <p:cNvPr id="10" name="Title 1">
            <a:extLst>
              <a:ext uri="{FF2B5EF4-FFF2-40B4-BE49-F238E27FC236}">
                <a16:creationId xmlns:a16="http://schemas.microsoft.com/office/drawing/2014/main" id="{711C4BF8-8AE1-FF48-8AB1-AAFD576EBE03}"/>
              </a:ext>
            </a:extLst>
          </p:cNvPr>
          <p:cNvSpPr txBox="1">
            <a:spLocks/>
          </p:cNvSpPr>
          <p:nvPr/>
        </p:nvSpPr>
        <p:spPr>
          <a:xfrm>
            <a:off x="2455333" y="2230503"/>
            <a:ext cx="7531100" cy="2045165"/>
          </a:xfrm>
          <a:prstGeom prst="rect">
            <a:avLst/>
          </a:prstGeom>
        </p:spPr>
        <p:txBody>
          <a:bodyPr anchor="ctr" anchorCtr="0">
            <a:noAutofit/>
          </a:bodyPr>
          <a:lstStyle>
            <a:lvl1pPr algn="l" defTabSz="914400"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r>
              <a:rPr lang="en-US" dirty="0"/>
              <a:t>“Het </a:t>
            </a:r>
            <a:r>
              <a:rPr lang="en-US" dirty="0" err="1"/>
              <a:t>ergste</a:t>
            </a:r>
            <a:r>
              <a:rPr lang="en-US" dirty="0"/>
              <a:t> is </a:t>
            </a:r>
            <a:r>
              <a:rPr lang="en-US" dirty="0" err="1"/>
              <a:t>dat</a:t>
            </a:r>
            <a:r>
              <a:rPr lang="en-US" dirty="0"/>
              <a:t> </a:t>
            </a:r>
            <a:r>
              <a:rPr lang="en-US" dirty="0" err="1"/>
              <a:t>mijn</a:t>
            </a:r>
            <a:r>
              <a:rPr lang="en-US" dirty="0"/>
              <a:t> </a:t>
            </a:r>
            <a:r>
              <a:rPr lang="en-US" dirty="0" err="1"/>
              <a:t>vader</a:t>
            </a:r>
            <a:r>
              <a:rPr lang="en-US" dirty="0"/>
              <a:t> </a:t>
            </a:r>
            <a:r>
              <a:rPr lang="en-US" dirty="0" err="1"/>
              <a:t>niet</a:t>
            </a:r>
            <a:r>
              <a:rPr lang="en-US" dirty="0"/>
              <a:t> </a:t>
            </a:r>
            <a:r>
              <a:rPr lang="en-US" dirty="0" err="1"/>
              <a:t>meer</a:t>
            </a:r>
            <a:r>
              <a:rPr lang="en-US" dirty="0"/>
              <a:t> </a:t>
            </a:r>
            <a:r>
              <a:rPr lang="en-US" dirty="0" err="1"/>
              <a:t>mijn</a:t>
            </a:r>
            <a:r>
              <a:rPr lang="en-US" dirty="0"/>
              <a:t> </a:t>
            </a:r>
            <a:r>
              <a:rPr lang="en-US" dirty="0" err="1"/>
              <a:t>vader</a:t>
            </a:r>
            <a:r>
              <a:rPr lang="en-US" dirty="0"/>
              <a:t> is. Het </a:t>
            </a:r>
            <a:r>
              <a:rPr lang="en-US" dirty="0" err="1"/>
              <a:t>opene</a:t>
            </a:r>
            <a:r>
              <a:rPr lang="en-US" dirty="0"/>
              <a:t>, het </a:t>
            </a:r>
            <a:r>
              <a:rPr lang="en-US" dirty="0" err="1"/>
              <a:t>lachen</a:t>
            </a:r>
            <a:r>
              <a:rPr lang="en-US" dirty="0"/>
              <a:t>, </a:t>
            </a:r>
            <a:r>
              <a:rPr lang="en-US" dirty="0" err="1"/>
              <a:t>dat</a:t>
            </a:r>
            <a:r>
              <a:rPr lang="en-US" dirty="0"/>
              <a:t> mis </a:t>
            </a:r>
            <a:r>
              <a:rPr lang="en-US" dirty="0" err="1"/>
              <a:t>ik</a:t>
            </a:r>
            <a:r>
              <a:rPr lang="en-US" dirty="0"/>
              <a:t>”</a:t>
            </a:r>
          </a:p>
        </p:txBody>
      </p:sp>
      <p:sp>
        <p:nvSpPr>
          <p:cNvPr id="7" name="Title 1">
            <a:extLst>
              <a:ext uri="{FF2B5EF4-FFF2-40B4-BE49-F238E27FC236}">
                <a16:creationId xmlns:a16="http://schemas.microsoft.com/office/drawing/2014/main" id="{DD5CDEA2-9782-9B4E-836B-CB38DD8C3EEF}"/>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Presentatietitel</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Hoofdstuktitel</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330591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2">
            <a:hlinkClick r:id="rId2"/>
            <a:extLst>
              <a:ext uri="{FF2B5EF4-FFF2-40B4-BE49-F238E27FC236}">
                <a16:creationId xmlns:a16="http://schemas.microsoft.com/office/drawing/2014/main" id="{B3B492B7-32BD-AC42-8682-592BD0EA9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D5CDEA2-9782-9B4E-836B-CB38DD8C3EEF}"/>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solidFill>
                  <a:schemeClr val="bg1"/>
                </a:solidFill>
                <a:latin typeface="Plantin MT Pro Semibold" panose="02020503050405020304" pitchFamily="18" charset="77"/>
              </a:rPr>
              <a:t>Presentatietitel</a:t>
            </a:r>
            <a:r>
              <a:rPr lang="en-US" sz="800" dirty="0">
                <a:solidFill>
                  <a:schemeClr val="bg1"/>
                </a:solidFill>
                <a:latin typeface="Plantin MT Pro Semibold" panose="02020503050405020304" pitchFamily="18" charset="77"/>
              </a:rPr>
              <a:t>  </a:t>
            </a:r>
            <a:r>
              <a:rPr lang="en-US" sz="800" i="1" dirty="0">
                <a:solidFill>
                  <a:schemeClr val="bg1"/>
                </a:solidFill>
                <a:latin typeface="Plantin MT Pro" panose="02020503050405020304" pitchFamily="18" charset="77"/>
              </a:rPr>
              <a:t>/  </a:t>
            </a:r>
            <a:r>
              <a:rPr lang="en-US" sz="800" i="1" dirty="0" err="1">
                <a:solidFill>
                  <a:schemeClr val="bg1"/>
                </a:solidFill>
                <a:latin typeface="Plantin MT Pro" panose="02020503050405020304" pitchFamily="18" charset="77"/>
              </a:rPr>
              <a:t>Hoofdstuktitel</a:t>
            </a:r>
            <a:endParaRPr lang="en-US" sz="800" i="1" dirty="0">
              <a:solidFill>
                <a:schemeClr val="bg1"/>
              </a:solidFill>
              <a:latin typeface="Plantin MT Pro" panose="02020503050405020304" pitchFamily="18" charset="77"/>
            </a:endParaRPr>
          </a:p>
        </p:txBody>
      </p:sp>
      <p:pic>
        <p:nvPicPr>
          <p:cNvPr id="5" name="Picture 4">
            <a:extLst>
              <a:ext uri="{FF2B5EF4-FFF2-40B4-BE49-F238E27FC236}">
                <a16:creationId xmlns:a16="http://schemas.microsoft.com/office/drawing/2014/main" id="{B069F0DE-6EF4-1C49-946E-1AED72DEA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0000" y="0"/>
            <a:ext cx="1842087" cy="1572126"/>
          </a:xfrm>
          <a:prstGeom prst="rect">
            <a:avLst/>
          </a:prstGeom>
        </p:spPr>
      </p:pic>
      <p:sp>
        <p:nvSpPr>
          <p:cNvPr id="8" name="Titel 1">
            <a:extLst>
              <a:ext uri="{FF2B5EF4-FFF2-40B4-BE49-F238E27FC236}">
                <a16:creationId xmlns:a16="http://schemas.microsoft.com/office/drawing/2014/main" id="{6323BEB6-AB82-5F44-903B-0AEC3F7B5A46}"/>
              </a:ext>
            </a:extLst>
          </p:cNvPr>
          <p:cNvSpPr txBox="1">
            <a:spLocks/>
          </p:cNvSpPr>
          <p:nvPr/>
        </p:nvSpPr>
        <p:spPr>
          <a:xfrm>
            <a:off x="695325" y="1249200"/>
            <a:ext cx="8959272" cy="867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solidFill>
                  <a:schemeClr val="bg1"/>
                </a:solidFill>
                <a:latin typeface="Raisonne AN" panose="02000503030000020004" pitchFamily="50" charset="0"/>
              </a:rPr>
              <a:t>Ik wil dat dit niet</a:t>
            </a:r>
          </a:p>
          <a:p>
            <a:r>
              <a:rPr lang="nl-NL" sz="4000" dirty="0">
                <a:solidFill>
                  <a:schemeClr val="bg1"/>
                </a:solidFill>
                <a:latin typeface="Raisonne AN" panose="02000503030000020004" pitchFamily="50" charset="0"/>
              </a:rPr>
              <a:t>wordt vergeten</a:t>
            </a:r>
          </a:p>
        </p:txBody>
      </p:sp>
      <p:sp>
        <p:nvSpPr>
          <p:cNvPr id="9" name="Ondertitel 2">
            <a:extLst>
              <a:ext uri="{FF2B5EF4-FFF2-40B4-BE49-F238E27FC236}">
                <a16:creationId xmlns:a16="http://schemas.microsoft.com/office/drawing/2014/main" id="{B6A1A8B8-FB61-B346-91F9-91266CC1FBA8}"/>
              </a:ext>
            </a:extLst>
          </p:cNvPr>
          <p:cNvSpPr txBox="1">
            <a:spLocks/>
          </p:cNvSpPr>
          <p:nvPr/>
        </p:nvSpPr>
        <p:spPr>
          <a:xfrm>
            <a:off x="695328" y="2555999"/>
            <a:ext cx="3857818" cy="357333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Om onze missie kort en krachtig uit te drukken, hebben we in 2016 ‘Heart Story’ gemaakt: een film van 80 seconden, verteld vanuit het perspectief van een man met dementie. Dankzij tactische mediaplanning hebben ruim 400.000 mensen in november onze Heart Story op tv gezien.</a:t>
            </a:r>
            <a:endParaRPr lang="nl-NL"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Ondertitel 2">
            <a:extLst>
              <a:ext uri="{FF2B5EF4-FFF2-40B4-BE49-F238E27FC236}">
                <a16:creationId xmlns:a16="http://schemas.microsoft.com/office/drawing/2014/main" id="{CCA2DCCC-BF72-3B41-B7DC-0398D6A292C5}"/>
              </a:ext>
            </a:extLst>
          </p:cNvPr>
          <p:cNvSpPr txBox="1">
            <a:spLocks/>
          </p:cNvSpPr>
          <p:nvPr/>
        </p:nvSpPr>
        <p:spPr>
          <a:xfrm>
            <a:off x="695327" y="728665"/>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err="1">
                <a:solidFill>
                  <a:srgbClr val="EC407A"/>
                </a:solidFill>
                <a:latin typeface="Open Sans" panose="020B0606030504020204" pitchFamily="34" charset="0"/>
                <a:ea typeface="Open Sans" panose="020B0606030504020204" pitchFamily="34" charset="0"/>
                <a:cs typeface="Open Sans" panose="020B0606030504020204" pitchFamily="34" charset="0"/>
              </a:rPr>
              <a:t>Heart</a:t>
            </a: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 Story</a:t>
            </a:r>
          </a:p>
        </p:txBody>
      </p:sp>
      <p:pic>
        <p:nvPicPr>
          <p:cNvPr id="3" name="Graphic 2">
            <a:hlinkClick r:id="rId2"/>
            <a:extLst>
              <a:ext uri="{FF2B5EF4-FFF2-40B4-BE49-F238E27FC236}">
                <a16:creationId xmlns:a16="http://schemas.microsoft.com/office/drawing/2014/main" id="{8B936903-D4B9-E147-958C-A5CED16331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64208" y="2797208"/>
            <a:ext cx="1263584" cy="1263584"/>
          </a:xfrm>
          <a:prstGeom prst="rect">
            <a:avLst/>
          </a:prstGeom>
        </p:spPr>
      </p:pic>
    </p:spTree>
    <p:extLst>
      <p:ext uri="{BB962C8B-B14F-4D97-AF65-F5344CB8AC3E}">
        <p14:creationId xmlns:p14="http://schemas.microsoft.com/office/powerpoint/2010/main" val="188722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15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D5CDEA2-9782-9B4E-836B-CB38DD8C3EEF}"/>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solidFill>
                  <a:schemeClr val="bg1"/>
                </a:solidFill>
                <a:latin typeface="Plantin MT Pro Semibold" panose="02020503050405020304" pitchFamily="18" charset="77"/>
              </a:rPr>
              <a:t>Presentatietitel</a:t>
            </a:r>
            <a:r>
              <a:rPr lang="en-US" sz="800" dirty="0">
                <a:solidFill>
                  <a:schemeClr val="bg1"/>
                </a:solidFill>
                <a:latin typeface="Plantin MT Pro Semibold" panose="02020503050405020304" pitchFamily="18" charset="77"/>
              </a:rPr>
              <a:t>  </a:t>
            </a:r>
            <a:r>
              <a:rPr lang="en-US" sz="800" i="1" dirty="0">
                <a:solidFill>
                  <a:schemeClr val="bg1"/>
                </a:solidFill>
                <a:latin typeface="Plantin MT Pro" panose="02020503050405020304" pitchFamily="18" charset="77"/>
              </a:rPr>
              <a:t>/  </a:t>
            </a:r>
            <a:r>
              <a:rPr lang="en-US" sz="800" i="1" dirty="0" err="1">
                <a:solidFill>
                  <a:schemeClr val="bg1"/>
                </a:solidFill>
                <a:latin typeface="Plantin MT Pro" panose="02020503050405020304" pitchFamily="18" charset="77"/>
              </a:rPr>
              <a:t>Hoofdstuktitel</a:t>
            </a:r>
            <a:endParaRPr lang="en-US" sz="800" i="1" dirty="0">
              <a:solidFill>
                <a:schemeClr val="bg1"/>
              </a:solidFill>
              <a:latin typeface="Plantin MT Pro" panose="02020503050405020304" pitchFamily="18" charset="77"/>
            </a:endParaRPr>
          </a:p>
        </p:txBody>
      </p:sp>
      <p:pic>
        <p:nvPicPr>
          <p:cNvPr id="5" name="Picture 4">
            <a:extLst>
              <a:ext uri="{FF2B5EF4-FFF2-40B4-BE49-F238E27FC236}">
                <a16:creationId xmlns:a16="http://schemas.microsoft.com/office/drawing/2014/main" id="{B069F0DE-6EF4-1C49-946E-1AED72DEA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3" name="Graphic 2">
            <a:hlinkClick r:id="rId3"/>
            <a:extLst>
              <a:ext uri="{FF2B5EF4-FFF2-40B4-BE49-F238E27FC236}">
                <a16:creationId xmlns:a16="http://schemas.microsoft.com/office/drawing/2014/main" id="{8B936903-D4B9-E147-958C-A5CED16331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70923" y="2568411"/>
            <a:ext cx="1721177" cy="1721177"/>
          </a:xfrm>
          <a:prstGeom prst="rect">
            <a:avLst/>
          </a:prstGeom>
        </p:spPr>
      </p:pic>
      <p:pic>
        <p:nvPicPr>
          <p:cNvPr id="4" name="Picture 3">
            <a:extLst>
              <a:ext uri="{FF2B5EF4-FFF2-40B4-BE49-F238E27FC236}">
                <a16:creationId xmlns:a16="http://schemas.microsoft.com/office/drawing/2014/main" id="{FCE961AE-9CFE-2C45-9BD1-07B724DA9F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8676" y="0"/>
            <a:ext cx="16421576" cy="6871112"/>
          </a:xfrm>
          <a:prstGeom prst="rect">
            <a:avLst/>
          </a:prstGeom>
        </p:spPr>
      </p:pic>
      <p:pic>
        <p:nvPicPr>
          <p:cNvPr id="12" name="Picture 11">
            <a:extLst>
              <a:ext uri="{FF2B5EF4-FFF2-40B4-BE49-F238E27FC236}">
                <a16:creationId xmlns:a16="http://schemas.microsoft.com/office/drawing/2014/main" id="{4A63BB13-A9D9-914F-9E02-90F7F7449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0000" y="0"/>
            <a:ext cx="1842087" cy="1572126"/>
          </a:xfrm>
          <a:prstGeom prst="rect">
            <a:avLst/>
          </a:prstGeom>
        </p:spPr>
      </p:pic>
      <p:pic>
        <p:nvPicPr>
          <p:cNvPr id="13" name="Graphic 12">
            <a:hlinkClick r:id="rId7"/>
            <a:extLst>
              <a:ext uri="{FF2B5EF4-FFF2-40B4-BE49-F238E27FC236}">
                <a16:creationId xmlns:a16="http://schemas.microsoft.com/office/drawing/2014/main" id="{5C3E8B14-B227-2E4E-9251-D0EE73E320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64208" y="2797208"/>
            <a:ext cx="1263584" cy="1263584"/>
          </a:xfrm>
          <a:prstGeom prst="rect">
            <a:avLst/>
          </a:prstGeom>
        </p:spPr>
      </p:pic>
    </p:spTree>
    <p:extLst>
      <p:ext uri="{BB962C8B-B14F-4D97-AF65-F5344CB8AC3E}">
        <p14:creationId xmlns:p14="http://schemas.microsoft.com/office/powerpoint/2010/main" val="17709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E1D7613-CE1D-6842-9A98-5F4D4E3EF0BA}"/>
              </a:ext>
            </a:extLst>
          </p:cNvPr>
          <p:cNvSpPr>
            <a:spLocks noGrp="1"/>
          </p:cNvSpPr>
          <p:nvPr>
            <p:ph type="title" idx="4294967295" hasCustomPrompt="1"/>
          </p:nvPr>
        </p:nvSpPr>
        <p:spPr>
          <a:xfrm>
            <a:off x="695325" y="4173538"/>
            <a:ext cx="9374188" cy="1992312"/>
          </a:xfrm>
        </p:spPr>
        <p:txBody>
          <a:bodyPr vert="horz" wrap="square" lIns="0" tIns="0" rIns="0" bIns="0" rtlCol="0" anchor="b" anchorCtr="0">
            <a:noAutofit/>
          </a:bodyPr>
          <a:lstStyle>
            <a:lvl1pPr>
              <a:lnSpc>
                <a:spcPts val="8000"/>
              </a:lnSpc>
              <a:defRPr sz="8000" baseline="0">
                <a:latin typeface="Raisonne AN" panose="02000503030000020004" pitchFamily="2" charset="77"/>
              </a:defRPr>
            </a:lvl1pPr>
          </a:lstStyle>
          <a:p>
            <a:r>
              <a:rPr lang="en-US" dirty="0" err="1"/>
              <a:t>Dit</a:t>
            </a:r>
            <a:r>
              <a:rPr lang="en-US" dirty="0"/>
              <a:t> is </a:t>
            </a:r>
            <a:r>
              <a:rPr lang="en-US" dirty="0" err="1"/>
              <a:t>een</a:t>
            </a:r>
            <a:r>
              <a:rPr lang="en-US" dirty="0"/>
              <a:t> </a:t>
            </a:r>
            <a:r>
              <a:rPr lang="en-US" dirty="0" err="1"/>
              <a:t>titel</a:t>
            </a:r>
            <a:br>
              <a:rPr lang="en-US" dirty="0"/>
            </a:br>
            <a:r>
              <a:rPr lang="en-US" dirty="0"/>
              <a:t>over twee regels</a:t>
            </a:r>
          </a:p>
        </p:txBody>
      </p:sp>
    </p:spTree>
    <p:extLst>
      <p:ext uri="{BB962C8B-B14F-4D97-AF65-F5344CB8AC3E}">
        <p14:creationId xmlns:p14="http://schemas.microsoft.com/office/powerpoint/2010/main" val="1261883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6B636B-C7D4-614A-88DF-A4178EB91902}"/>
              </a:ext>
            </a:extLst>
          </p:cNvPr>
          <p:cNvSpPr>
            <a:spLocks noGrp="1"/>
          </p:cNvSpPr>
          <p:nvPr>
            <p:ph type="title" idx="4294967295" hasCustomPrompt="1"/>
          </p:nvPr>
        </p:nvSpPr>
        <p:spPr>
          <a:xfrm>
            <a:off x="715897" y="3505200"/>
            <a:ext cx="9859963" cy="2192338"/>
          </a:xfrm>
        </p:spPr>
        <p:txBody>
          <a:bodyPr vert="horz" wrap="square" lIns="0" tIns="0" rIns="0" bIns="0" rtlCol="0" anchor="b" anchorCtr="0">
            <a:noAutofit/>
          </a:bodyPr>
          <a:lstStyle>
            <a:lvl1pPr>
              <a:lnSpc>
                <a:spcPts val="8000"/>
              </a:lnSpc>
              <a:defRPr sz="8000" baseline="0">
                <a:latin typeface="Raisonne AN" panose="02000503030000020004" pitchFamily="2" charset="77"/>
              </a:defRPr>
            </a:lvl1pPr>
          </a:lstStyle>
          <a:p>
            <a:r>
              <a:rPr lang="en-US" dirty="0" err="1"/>
              <a:t>Dit</a:t>
            </a:r>
            <a:r>
              <a:rPr lang="en-US" dirty="0"/>
              <a:t> is </a:t>
            </a:r>
            <a:r>
              <a:rPr lang="en-US" dirty="0" err="1"/>
              <a:t>een</a:t>
            </a:r>
            <a:r>
              <a:rPr lang="en-US" dirty="0"/>
              <a:t> </a:t>
            </a:r>
            <a:r>
              <a:rPr lang="en-US" dirty="0" err="1"/>
              <a:t>titel</a:t>
            </a:r>
            <a:br>
              <a:rPr lang="en-US" dirty="0"/>
            </a:br>
            <a:r>
              <a:rPr lang="en-US" dirty="0"/>
              <a:t>over twee regels</a:t>
            </a:r>
          </a:p>
        </p:txBody>
      </p:sp>
      <p:sp>
        <p:nvSpPr>
          <p:cNvPr id="8" name="Title 5">
            <a:extLst>
              <a:ext uri="{FF2B5EF4-FFF2-40B4-BE49-F238E27FC236}">
                <a16:creationId xmlns:a16="http://schemas.microsoft.com/office/drawing/2014/main" id="{A850369A-35A7-634A-BD42-68224926296F}"/>
              </a:ext>
            </a:extLst>
          </p:cNvPr>
          <p:cNvSpPr txBox="1">
            <a:spLocks/>
          </p:cNvSpPr>
          <p:nvPr/>
        </p:nvSpPr>
        <p:spPr>
          <a:xfrm>
            <a:off x="715897" y="5774859"/>
            <a:ext cx="5380105" cy="390992"/>
          </a:xfrm>
          <a:prstGeom prst="rect">
            <a:avLst/>
          </a:prstGeom>
        </p:spPr>
        <p:txBody>
          <a:bodyPr lIns="0" tIns="0" rIns="0" bIns="0" anchor="b" anchorCtr="0"/>
          <a:lstStyle>
            <a:lvl1pPr algn="l" defTabSz="914355"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800"/>
              </a:lnSpc>
            </a:pPr>
            <a:r>
              <a:rPr lang="nl" sz="2000" dirty="0">
                <a:latin typeface="Open Sans" panose="020B0606030504020204" pitchFamily="34" charset="0"/>
                <a:ea typeface="Open Sans" panose="020B0606030504020204" pitchFamily="34" charset="0"/>
                <a:cs typeface="Open Sans" panose="020B0606030504020204" pitchFamily="34" charset="0"/>
              </a:rPr>
              <a:t>Dit is een subregel die je kunt invullen</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27824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95325" y="1249200"/>
            <a:ext cx="8959272" cy="50827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Dit is een titel</a:t>
            </a:r>
          </a:p>
        </p:txBody>
      </p:sp>
      <p:sp>
        <p:nvSpPr>
          <p:cNvPr id="16" name="Ondertitel 2"/>
          <p:cNvSpPr txBox="1">
            <a:spLocks/>
          </p:cNvSpPr>
          <p:nvPr/>
        </p:nvSpPr>
        <p:spPr>
          <a:xfrm>
            <a:off x="695325" y="2011739"/>
            <a:ext cx="6487900" cy="411759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nl-NL" sz="1400" dirty="0">
                <a:latin typeface="Open Sans" panose="020B0606030504020204" pitchFamily="34" charset="0"/>
                <a:ea typeface="Open Sans" panose="020B0606030504020204" pitchFamily="34" charset="0"/>
                <a:cs typeface="Open Sans" panose="020B0606030504020204" pitchFamily="34" charset="0"/>
              </a:rPr>
              <a:t>Alzheimer Nederland is er voor u. We werken aan een toekomst zonder dementie en aan een betere kwaliteit van leven voor mensen met dementie en hun dierbaren. Daarom bieden we informatie en advies, komen we op voor betere zorg en investeren we in wetenschappelijk onderzoek.</a:t>
            </a:r>
            <a:br>
              <a:rPr lang="nl-NL" sz="1400" dirty="0">
                <a:latin typeface="Open Sans" panose="020B0606030504020204" pitchFamily="34" charset="0"/>
                <a:ea typeface="Open Sans" panose="020B0606030504020204" pitchFamily="34" charset="0"/>
                <a:cs typeface="Open Sans" panose="020B0606030504020204" pitchFamily="34" charset="0"/>
              </a:rPr>
            </a:br>
            <a:br>
              <a:rPr lang="nl-NL" sz="1400" dirty="0">
                <a:latin typeface="Open Sans" panose="020B0606030504020204" pitchFamily="34" charset="0"/>
                <a:ea typeface="Open Sans" panose="020B0606030504020204" pitchFamily="34" charset="0"/>
                <a:cs typeface="Open Sans" panose="020B0606030504020204" pitchFamily="34" charset="0"/>
              </a:rPr>
            </a:br>
            <a:r>
              <a:rPr lang="nl-NL" sz="1400" b="1" dirty="0">
                <a:latin typeface="Open Sans" panose="020B0606030504020204" pitchFamily="34" charset="0"/>
                <a:ea typeface="Open Sans" panose="020B0606030504020204" pitchFamily="34" charset="0"/>
                <a:cs typeface="Open Sans" panose="020B0606030504020204" pitchFamily="34" charset="0"/>
              </a:rPr>
              <a:t>Tussenkop</a:t>
            </a:r>
          </a:p>
          <a:p>
            <a:pPr marL="0" indent="0">
              <a:lnSpc>
                <a:spcPts val="2400"/>
              </a:lnSpc>
              <a:spcBef>
                <a:spcPts val="0"/>
              </a:spcBef>
              <a:buNone/>
            </a:pPr>
            <a:r>
              <a:rPr lang="nl" sz="1400" dirty="0">
                <a:latin typeface="Open Sans" panose="020B0606030504020204" pitchFamily="34" charset="0"/>
                <a:ea typeface="Open Sans" panose="020B0606030504020204" pitchFamily="34" charset="0"/>
                <a:cs typeface="Open Sans" panose="020B0606030504020204" pitchFamily="34" charset="0"/>
              </a:rPr>
              <a:t>Sinds 1984 vraagt Alzheimer Nederland aandacht voor de ziekte van Alzheimer en andere vormen van dementie. We werken hiervoor samen met regionale en landelijke zorginstellingen. Al ons werk draait om de wensen en behoeften van mensen met dementie en hun naasten. We komen op voor hun belangen, bieden hulp en informatie en financieren wetenschappelijk onderzoek. Dit werk doen we samen met duizenden vrijwilligers. Wij kunnen daarbij niet zonder de bijdragen van donateurs.</a:t>
            </a:r>
            <a:endParaRPr lang="nl-NL"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ndertitel 2">
            <a:extLst>
              <a:ext uri="{FF2B5EF4-FFF2-40B4-BE49-F238E27FC236}">
                <a16:creationId xmlns:a16="http://schemas.microsoft.com/office/drawing/2014/main" id="{A4EA5258-7196-F84E-A82C-3F2BF8868196}"/>
              </a:ext>
            </a:extLst>
          </p:cNvPr>
          <p:cNvSpPr txBox="1">
            <a:spLocks/>
          </p:cNvSpPr>
          <p:nvPr/>
        </p:nvSpPr>
        <p:spPr>
          <a:xfrm>
            <a:off x="695327" y="728665"/>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Dit is een subtitel</a:t>
            </a:r>
          </a:p>
        </p:txBody>
      </p:sp>
      <p:sp>
        <p:nvSpPr>
          <p:cNvPr id="8" name="Title 1">
            <a:extLst>
              <a:ext uri="{FF2B5EF4-FFF2-40B4-BE49-F238E27FC236}">
                <a16:creationId xmlns:a16="http://schemas.microsoft.com/office/drawing/2014/main" id="{ABEE36ED-B466-DC47-A8DF-DDC5F0F73669}"/>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Presentatietitel</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Hoofdstuktitel</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317392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95325" y="1249200"/>
            <a:ext cx="8959272" cy="105505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Dit is een titel over</a:t>
            </a:r>
          </a:p>
          <a:p>
            <a:r>
              <a:rPr lang="nl-NL" sz="4000" dirty="0">
                <a:latin typeface="Raisonne AN" panose="02000503030000020004" pitchFamily="50" charset="0"/>
              </a:rPr>
              <a:t>twee regels</a:t>
            </a:r>
          </a:p>
        </p:txBody>
      </p:sp>
      <p:sp>
        <p:nvSpPr>
          <p:cNvPr id="16" name="Ondertitel 2"/>
          <p:cNvSpPr txBox="1">
            <a:spLocks/>
          </p:cNvSpPr>
          <p:nvPr/>
        </p:nvSpPr>
        <p:spPr>
          <a:xfrm>
            <a:off x="695325" y="2556000"/>
            <a:ext cx="7286502" cy="357241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nl-NL" sz="1400" dirty="0">
                <a:latin typeface="Open Sans" panose="020B0606030504020204" pitchFamily="34" charset="0"/>
                <a:ea typeface="Open Sans" panose="020B0606030504020204" pitchFamily="34" charset="0"/>
                <a:cs typeface="Open Sans" panose="020B0606030504020204" pitchFamily="34" charset="0"/>
              </a:rPr>
              <a:t>Alzheimer Nederland is er voor u. We werken aan een toekomst zonder dementie en aan een betere kwaliteit van leven voor mensen met dementie en hun dierbaren. Daarom bieden we informatie en advies, komen we op voor betere zorg en investeren we in wetenschappelijk onderzoek.</a:t>
            </a:r>
            <a:br>
              <a:rPr lang="nl-NL" sz="1400" dirty="0">
                <a:latin typeface="Open Sans" panose="020B0606030504020204" pitchFamily="34" charset="0"/>
                <a:ea typeface="Open Sans" panose="020B0606030504020204" pitchFamily="34" charset="0"/>
                <a:cs typeface="Open Sans" panose="020B0606030504020204" pitchFamily="34" charset="0"/>
              </a:rPr>
            </a:br>
            <a:br>
              <a:rPr lang="nl-NL" sz="1400" dirty="0">
                <a:latin typeface="Open Sans" panose="020B0606030504020204" pitchFamily="34" charset="0"/>
                <a:ea typeface="Open Sans" panose="020B0606030504020204" pitchFamily="34" charset="0"/>
                <a:cs typeface="Open Sans" panose="020B0606030504020204" pitchFamily="34" charset="0"/>
              </a:rPr>
            </a:br>
            <a:r>
              <a:rPr lang="nl-NL" sz="1400" b="1" dirty="0">
                <a:latin typeface="Open Sans" panose="020B0606030504020204" pitchFamily="34" charset="0"/>
                <a:ea typeface="Open Sans" panose="020B0606030504020204" pitchFamily="34" charset="0"/>
                <a:cs typeface="Open Sans" panose="020B0606030504020204" pitchFamily="34" charset="0"/>
              </a:rPr>
              <a:t>Tussenkop</a:t>
            </a:r>
          </a:p>
          <a:p>
            <a:pPr marL="0" indent="0">
              <a:lnSpc>
                <a:spcPts val="2400"/>
              </a:lnSpc>
              <a:spcBef>
                <a:spcPts val="0"/>
              </a:spcBef>
              <a:buNone/>
            </a:pPr>
            <a:r>
              <a:rPr lang="nl" sz="1400" dirty="0">
                <a:latin typeface="Open Sans" panose="020B0606030504020204" pitchFamily="34" charset="0"/>
                <a:ea typeface="Open Sans" panose="020B0606030504020204" pitchFamily="34" charset="0"/>
                <a:cs typeface="Open Sans" panose="020B0606030504020204" pitchFamily="34" charset="0"/>
              </a:rPr>
              <a:t>Sinds 1984 vraagt Alzheimer Nederland aandacht voor de ziekte van Alzheimer en andere vormen van dementie. We werken hiervoor samen met regionale en landelijke zorginstellingen. Al ons werk draait om de wensen en behoeften van mensen met dementie en hun naasten. We komen op voor hun belangen, bieden hulp en informatie en financieren wetenschappelijk onderzoek. Dit werk doen we samen met duizenden vrijwilligers. Wij kunnen daarbij niet zonder de bijdragen van donateurs.</a:t>
            </a:r>
            <a:endParaRPr lang="nl-NL"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Ondertitel 2">
            <a:extLst>
              <a:ext uri="{FF2B5EF4-FFF2-40B4-BE49-F238E27FC236}">
                <a16:creationId xmlns:a16="http://schemas.microsoft.com/office/drawing/2014/main" id="{3F117A8E-0E05-3C4D-A7E0-BC7F2A06A3E4}"/>
              </a:ext>
            </a:extLst>
          </p:cNvPr>
          <p:cNvSpPr txBox="1">
            <a:spLocks/>
          </p:cNvSpPr>
          <p:nvPr/>
        </p:nvSpPr>
        <p:spPr>
          <a:xfrm>
            <a:off x="695327" y="728665"/>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Dit is een subtitel</a:t>
            </a:r>
          </a:p>
        </p:txBody>
      </p:sp>
      <p:sp>
        <p:nvSpPr>
          <p:cNvPr id="12" name="Title 1">
            <a:extLst>
              <a:ext uri="{FF2B5EF4-FFF2-40B4-BE49-F238E27FC236}">
                <a16:creationId xmlns:a16="http://schemas.microsoft.com/office/drawing/2014/main" id="{FD056FD4-8253-684E-9FDF-0C1A047999B4}"/>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Presentatietitel</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Hoofdstuktitel</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2981037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95325" y="1249200"/>
            <a:ext cx="8959272" cy="50827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dirty="0">
                <a:latin typeface="Raisonne AN" panose="02000503030000020004" pitchFamily="50" charset="0"/>
              </a:rPr>
              <a:t>Dit is een titel over</a:t>
            </a:r>
          </a:p>
          <a:p>
            <a:r>
              <a:rPr lang="nl-NL" sz="4000" dirty="0">
                <a:latin typeface="Raisonne AN" panose="02000503030000020004" pitchFamily="50" charset="0"/>
              </a:rPr>
              <a:t>twee regels</a:t>
            </a:r>
          </a:p>
        </p:txBody>
      </p:sp>
      <p:sp>
        <p:nvSpPr>
          <p:cNvPr id="16" name="Ondertitel 2"/>
          <p:cNvSpPr txBox="1">
            <a:spLocks/>
          </p:cNvSpPr>
          <p:nvPr/>
        </p:nvSpPr>
        <p:spPr>
          <a:xfrm>
            <a:off x="695325" y="2556000"/>
            <a:ext cx="7286502" cy="353019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400"/>
              </a:lnSpc>
              <a:spcBef>
                <a:spcPts val="0"/>
              </a:spcBef>
            </a:pPr>
            <a:r>
              <a:rPr lang="nl-NL" sz="1400" dirty="0" err="1">
                <a:latin typeface="Open Sans" panose="020B0606030504020204" pitchFamily="34" charset="0"/>
                <a:ea typeface="Open Sans" panose="020B0606030504020204" pitchFamily="34" charset="0"/>
                <a:cs typeface="Open Sans" panose="020B0606030504020204" pitchFamily="34" charset="0"/>
              </a:rPr>
              <a:t>Bullet</a:t>
            </a:r>
            <a:r>
              <a:rPr lang="nl-NL" sz="1400" dirty="0">
                <a:latin typeface="Open Sans" panose="020B0606030504020204" pitchFamily="34" charset="0"/>
                <a:ea typeface="Open Sans" panose="020B0606030504020204" pitchFamily="34" charset="0"/>
                <a:cs typeface="Open Sans" panose="020B0606030504020204" pitchFamily="34" charset="0"/>
              </a:rPr>
              <a:t> 01</a:t>
            </a:r>
          </a:p>
          <a:p>
            <a:pPr>
              <a:lnSpc>
                <a:spcPts val="3400"/>
              </a:lnSpc>
              <a:spcBef>
                <a:spcPts val="0"/>
              </a:spcBef>
            </a:pPr>
            <a:r>
              <a:rPr lang="nl-NL" sz="1400" dirty="0" err="1">
                <a:latin typeface="Open Sans" panose="020B0606030504020204" pitchFamily="34" charset="0"/>
                <a:ea typeface="Open Sans" panose="020B0606030504020204" pitchFamily="34" charset="0"/>
                <a:cs typeface="Open Sans" panose="020B0606030504020204" pitchFamily="34" charset="0"/>
              </a:rPr>
              <a:t>Bullet</a:t>
            </a:r>
            <a:r>
              <a:rPr lang="nl-NL" sz="1400" dirty="0">
                <a:latin typeface="Open Sans" panose="020B0606030504020204" pitchFamily="34" charset="0"/>
                <a:ea typeface="Open Sans" panose="020B0606030504020204" pitchFamily="34" charset="0"/>
                <a:cs typeface="Open Sans" panose="020B0606030504020204" pitchFamily="34" charset="0"/>
              </a:rPr>
              <a:t> 02</a:t>
            </a:r>
          </a:p>
          <a:p>
            <a:pPr>
              <a:lnSpc>
                <a:spcPts val="3400"/>
              </a:lnSpc>
              <a:spcBef>
                <a:spcPts val="0"/>
              </a:spcBef>
            </a:pPr>
            <a:r>
              <a:rPr lang="nl-NL" sz="1400" dirty="0" err="1">
                <a:latin typeface="Open Sans" panose="020B0606030504020204" pitchFamily="34" charset="0"/>
                <a:ea typeface="Open Sans" panose="020B0606030504020204" pitchFamily="34" charset="0"/>
                <a:cs typeface="Open Sans" panose="020B0606030504020204" pitchFamily="34" charset="0"/>
              </a:rPr>
              <a:t>Bullet</a:t>
            </a:r>
            <a:r>
              <a:rPr lang="nl-NL" sz="1400" dirty="0">
                <a:latin typeface="Open Sans" panose="020B0606030504020204" pitchFamily="34" charset="0"/>
                <a:ea typeface="Open Sans" panose="020B0606030504020204" pitchFamily="34" charset="0"/>
                <a:cs typeface="Open Sans" panose="020B0606030504020204" pitchFamily="34" charset="0"/>
              </a:rPr>
              <a:t> 03</a:t>
            </a:r>
          </a:p>
          <a:p>
            <a:pPr>
              <a:lnSpc>
                <a:spcPts val="3400"/>
              </a:lnSpc>
              <a:spcBef>
                <a:spcPts val="0"/>
              </a:spcBef>
            </a:pPr>
            <a:r>
              <a:rPr lang="nl-NL" sz="1400" dirty="0" err="1">
                <a:latin typeface="Open Sans" panose="020B0606030504020204" pitchFamily="34" charset="0"/>
                <a:ea typeface="Open Sans" panose="020B0606030504020204" pitchFamily="34" charset="0"/>
                <a:cs typeface="Open Sans" panose="020B0606030504020204" pitchFamily="34" charset="0"/>
              </a:rPr>
              <a:t>Bullet</a:t>
            </a:r>
            <a:r>
              <a:rPr lang="nl-NL" sz="1400" dirty="0">
                <a:latin typeface="Open Sans" panose="020B0606030504020204" pitchFamily="34" charset="0"/>
                <a:ea typeface="Open Sans" panose="020B0606030504020204" pitchFamily="34" charset="0"/>
                <a:cs typeface="Open Sans" panose="020B0606030504020204" pitchFamily="34" charset="0"/>
              </a:rPr>
              <a:t> 04</a:t>
            </a:r>
          </a:p>
          <a:p>
            <a:pPr>
              <a:lnSpc>
                <a:spcPts val="3400"/>
              </a:lnSpc>
              <a:spcBef>
                <a:spcPts val="0"/>
              </a:spcBef>
            </a:pPr>
            <a:r>
              <a:rPr lang="nl-NL" sz="1400" dirty="0" err="1">
                <a:latin typeface="Open Sans" panose="020B0606030504020204" pitchFamily="34" charset="0"/>
                <a:ea typeface="Open Sans" panose="020B0606030504020204" pitchFamily="34" charset="0"/>
                <a:cs typeface="Open Sans" panose="020B0606030504020204" pitchFamily="34" charset="0"/>
              </a:rPr>
              <a:t>Bullet</a:t>
            </a:r>
            <a:r>
              <a:rPr lang="nl-NL" sz="1400" dirty="0">
                <a:latin typeface="Open Sans" panose="020B0606030504020204" pitchFamily="34" charset="0"/>
                <a:ea typeface="Open Sans" panose="020B0606030504020204" pitchFamily="34" charset="0"/>
                <a:cs typeface="Open Sans" panose="020B0606030504020204" pitchFamily="34" charset="0"/>
              </a:rPr>
              <a:t> 05</a:t>
            </a:r>
          </a:p>
          <a:p>
            <a:pPr>
              <a:lnSpc>
                <a:spcPts val="3400"/>
              </a:lnSpc>
              <a:spcBef>
                <a:spcPts val="0"/>
              </a:spcBef>
            </a:pPr>
            <a:r>
              <a:rPr lang="nl-NL" sz="1400" dirty="0" err="1">
                <a:latin typeface="Open Sans" panose="020B0606030504020204" pitchFamily="34" charset="0"/>
                <a:ea typeface="Open Sans" panose="020B0606030504020204" pitchFamily="34" charset="0"/>
                <a:cs typeface="Open Sans" panose="020B0606030504020204" pitchFamily="34" charset="0"/>
              </a:rPr>
              <a:t>Bullet</a:t>
            </a:r>
            <a:r>
              <a:rPr lang="nl-NL" sz="1400" dirty="0">
                <a:latin typeface="Open Sans" panose="020B0606030504020204" pitchFamily="34" charset="0"/>
                <a:ea typeface="Open Sans" panose="020B0606030504020204" pitchFamily="34" charset="0"/>
                <a:cs typeface="Open Sans" panose="020B0606030504020204" pitchFamily="34" charset="0"/>
              </a:rPr>
              <a:t> 06</a:t>
            </a:r>
          </a:p>
          <a:p>
            <a:pPr>
              <a:lnSpc>
                <a:spcPts val="3400"/>
              </a:lnSpc>
              <a:spcBef>
                <a:spcPts val="0"/>
              </a:spcBef>
            </a:pPr>
            <a:r>
              <a:rPr lang="nl-NL" sz="1400" dirty="0" err="1">
                <a:latin typeface="Open Sans" panose="020B0606030504020204" pitchFamily="34" charset="0"/>
                <a:ea typeface="Open Sans" panose="020B0606030504020204" pitchFamily="34" charset="0"/>
                <a:cs typeface="Open Sans" panose="020B0606030504020204" pitchFamily="34" charset="0"/>
              </a:rPr>
              <a:t>Bullet</a:t>
            </a:r>
            <a:r>
              <a:rPr lang="nl-NL" sz="1400" dirty="0">
                <a:latin typeface="Open Sans" panose="020B0606030504020204" pitchFamily="34" charset="0"/>
                <a:ea typeface="Open Sans" panose="020B0606030504020204" pitchFamily="34" charset="0"/>
                <a:cs typeface="Open Sans" panose="020B0606030504020204" pitchFamily="34" charset="0"/>
              </a:rPr>
              <a:t> 07</a:t>
            </a:r>
          </a:p>
          <a:p>
            <a:pPr>
              <a:lnSpc>
                <a:spcPts val="3400"/>
              </a:lnSpc>
              <a:spcBef>
                <a:spcPts val="0"/>
              </a:spcBef>
            </a:pPr>
            <a:r>
              <a:rPr lang="nl-NL" sz="1400" dirty="0" err="1">
                <a:latin typeface="Open Sans" panose="020B0606030504020204" pitchFamily="34" charset="0"/>
                <a:ea typeface="Open Sans" panose="020B0606030504020204" pitchFamily="34" charset="0"/>
                <a:cs typeface="Open Sans" panose="020B0606030504020204" pitchFamily="34" charset="0"/>
              </a:rPr>
              <a:t>Bullet</a:t>
            </a:r>
            <a:r>
              <a:rPr lang="nl-NL" sz="1400" dirty="0">
                <a:latin typeface="Open Sans" panose="020B0606030504020204" pitchFamily="34" charset="0"/>
                <a:ea typeface="Open Sans" panose="020B0606030504020204" pitchFamily="34" charset="0"/>
                <a:cs typeface="Open Sans" panose="020B0606030504020204" pitchFamily="34" charset="0"/>
              </a:rPr>
              <a:t> 08</a:t>
            </a:r>
          </a:p>
          <a:p>
            <a:pPr>
              <a:lnSpc>
                <a:spcPts val="3400"/>
              </a:lnSpc>
              <a:spcBef>
                <a:spcPts val="0"/>
              </a:spcBef>
            </a:pPr>
            <a:endParaRPr lang="nl-NL"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ndertitel 2">
            <a:extLst>
              <a:ext uri="{FF2B5EF4-FFF2-40B4-BE49-F238E27FC236}">
                <a16:creationId xmlns:a16="http://schemas.microsoft.com/office/drawing/2014/main" id="{33A34F7D-02EB-8943-A22D-B03CB8AEA903}"/>
              </a:ext>
            </a:extLst>
          </p:cNvPr>
          <p:cNvSpPr txBox="1">
            <a:spLocks/>
          </p:cNvSpPr>
          <p:nvPr/>
        </p:nvSpPr>
        <p:spPr>
          <a:xfrm>
            <a:off x="695327" y="728665"/>
            <a:ext cx="2009547" cy="267869"/>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nl-NL" sz="1400" i="1" dirty="0">
                <a:solidFill>
                  <a:srgbClr val="EC407A"/>
                </a:solidFill>
                <a:latin typeface="Open Sans" panose="020B0606030504020204" pitchFamily="34" charset="0"/>
                <a:ea typeface="Open Sans" panose="020B0606030504020204" pitchFamily="34" charset="0"/>
                <a:cs typeface="Open Sans" panose="020B0606030504020204" pitchFamily="34" charset="0"/>
              </a:rPr>
              <a:t>Dit is een subtitel</a:t>
            </a:r>
          </a:p>
        </p:txBody>
      </p:sp>
      <p:sp>
        <p:nvSpPr>
          <p:cNvPr id="12" name="Title 1">
            <a:extLst>
              <a:ext uri="{FF2B5EF4-FFF2-40B4-BE49-F238E27FC236}">
                <a16:creationId xmlns:a16="http://schemas.microsoft.com/office/drawing/2014/main" id="{DD4EAC31-A16C-394B-B461-A0ABABC02BF7}"/>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Presentatietitel</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Hoofdstuktitel</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2234084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80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CEF838-0904-3D49-B1B1-341A981113C4}"/>
              </a:ext>
            </a:extLst>
          </p:cNvPr>
          <p:cNvSpPr txBox="1">
            <a:spLocks/>
          </p:cNvSpPr>
          <p:nvPr/>
        </p:nvSpPr>
        <p:spPr>
          <a:xfrm>
            <a:off x="838200" y="2444515"/>
            <a:ext cx="10515600" cy="788518"/>
          </a:xfrm>
          <a:prstGeom prst="rect">
            <a:avLst/>
          </a:prstGeom>
        </p:spPr>
        <p:txBody>
          <a:bodyPr/>
          <a:lstStyle>
            <a:lvl1pPr algn="l" defTabSz="914355"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atin typeface="Raisonne AN" panose="02000503030000020004" pitchFamily="2" charset="77"/>
              </a:rPr>
              <a:t>Alzheimer Nederland</a:t>
            </a:r>
          </a:p>
        </p:txBody>
      </p:sp>
      <p:sp>
        <p:nvSpPr>
          <p:cNvPr id="4" name="Title 1">
            <a:extLst>
              <a:ext uri="{FF2B5EF4-FFF2-40B4-BE49-F238E27FC236}">
                <a16:creationId xmlns:a16="http://schemas.microsoft.com/office/drawing/2014/main" id="{A74C9579-0DC7-C243-BF4C-4B0D09B987CB}"/>
              </a:ext>
            </a:extLst>
          </p:cNvPr>
          <p:cNvSpPr txBox="1">
            <a:spLocks/>
          </p:cNvSpPr>
          <p:nvPr/>
        </p:nvSpPr>
        <p:spPr>
          <a:xfrm>
            <a:off x="3169196" y="3437423"/>
            <a:ext cx="5853607" cy="1376739"/>
          </a:xfrm>
          <a:prstGeom prst="rect">
            <a:avLst/>
          </a:prstGeom>
        </p:spPr>
        <p:txBody>
          <a:bodyPr vert="horz" lIns="0" tIns="45720" rIns="91440" bIns="45720" rtlCol="0" anchor="t"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ctr">
              <a:lnSpc>
                <a:spcPts val="2400"/>
              </a:lnSpc>
            </a:pPr>
            <a:r>
              <a:rPr lang="nl-NL" sz="1400" dirty="0">
                <a:latin typeface="Open Sans" panose="020B0606030504020204" pitchFamily="34" charset="0"/>
              </a:rPr>
              <a:t>Alzheimer Nederland zet zich in voor een toekomst zonder dementie en zorgt voor een betere kwaliteit van leven voor iedereen die met dementie te maken heeft.</a:t>
            </a:r>
          </a:p>
          <a:p>
            <a:pPr algn="ctr">
              <a:lnSpc>
                <a:spcPts val="2400"/>
              </a:lnSpc>
            </a:pPr>
            <a:endParaRPr lang="en-US" sz="1400" dirty="0">
              <a:latin typeface="Open Sans" panose="020B0606030504020204" pitchFamily="34" charset="0"/>
            </a:endParaRPr>
          </a:p>
        </p:txBody>
      </p:sp>
      <p:sp>
        <p:nvSpPr>
          <p:cNvPr id="7" name="Title 1">
            <a:extLst>
              <a:ext uri="{FF2B5EF4-FFF2-40B4-BE49-F238E27FC236}">
                <a16:creationId xmlns:a16="http://schemas.microsoft.com/office/drawing/2014/main" id="{2614DE30-057A-5D43-B99B-E4BC4DF81E4C}"/>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Presentatietitel</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Hoofdstuktitel</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409844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800"/>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980FCB22-64C8-B945-B082-BF632916875A}"/>
              </a:ext>
            </a:extLst>
          </p:cNvPr>
          <p:cNvSpPr txBox="1">
            <a:spLocks/>
          </p:cNvSpPr>
          <p:nvPr/>
        </p:nvSpPr>
        <p:spPr>
          <a:xfrm>
            <a:off x="695326" y="2567450"/>
            <a:ext cx="10764838" cy="1723103"/>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4000" dirty="0">
                <a:latin typeface="Raisonne AN" panose="02000503030000020004" pitchFamily="50" charset="0"/>
              </a:rPr>
              <a:t>Dementie is volksziekte </a:t>
            </a:r>
            <a:r>
              <a:rPr lang="nl-NL" sz="4000" dirty="0" err="1">
                <a:latin typeface="Raisonne AN" panose="02000503030000020004" pitchFamily="50" charset="0"/>
              </a:rPr>
              <a:t>nr</a:t>
            </a:r>
            <a:r>
              <a:rPr lang="nl-NL" sz="4000" dirty="0">
                <a:latin typeface="Raisonne AN" panose="02000503030000020004" pitchFamily="50" charset="0"/>
              </a:rPr>
              <a:t> 1</a:t>
            </a:r>
          </a:p>
        </p:txBody>
      </p:sp>
      <p:sp>
        <p:nvSpPr>
          <p:cNvPr id="4" name="Title 1">
            <a:extLst>
              <a:ext uri="{FF2B5EF4-FFF2-40B4-BE49-F238E27FC236}">
                <a16:creationId xmlns:a16="http://schemas.microsoft.com/office/drawing/2014/main" id="{51FB70A9-0DAF-844C-AC35-34E037DFECA9}"/>
              </a:ext>
            </a:extLst>
          </p:cNvPr>
          <p:cNvSpPr txBox="1">
            <a:spLocks/>
          </p:cNvSpPr>
          <p:nvPr/>
        </p:nvSpPr>
        <p:spPr>
          <a:xfrm>
            <a:off x="7952155" y="6351016"/>
            <a:ext cx="3796935" cy="217456"/>
          </a:xfrm>
          <a:prstGeom prst="rect">
            <a:avLst/>
          </a:prstGeom>
        </p:spPr>
        <p:txBody>
          <a:bodyPr vert="horz" lIns="0" tIns="0" rIns="0" bIns="0" rtlCol="0" anchor="b" anchorCtr="0">
            <a:noAutofit/>
          </a:bodyPr>
          <a:lstStyle>
            <a:lvl1pPr algn="l" defTabSz="914355" rtl="0" eaLnBrk="1" latinLnBrk="0" hangingPunct="1">
              <a:lnSpc>
                <a:spcPts val="5000"/>
              </a:lnSpc>
              <a:spcBef>
                <a:spcPct val="0"/>
              </a:spcBef>
              <a:buNone/>
              <a:defRPr sz="4000" kern="1200" baseline="0">
                <a:solidFill>
                  <a:schemeClr val="tx1"/>
                </a:solidFill>
                <a:latin typeface="Raisonne AN" panose="02000503030000020004" pitchFamily="2" charset="77"/>
                <a:ea typeface="+mj-ea"/>
                <a:cs typeface="+mj-cs"/>
              </a:defRPr>
            </a:lvl1pPr>
          </a:lstStyle>
          <a:p>
            <a:pPr algn="r">
              <a:lnSpc>
                <a:spcPts val="1000"/>
              </a:lnSpc>
            </a:pPr>
            <a:r>
              <a:rPr lang="en-US" sz="800" dirty="0" err="1">
                <a:latin typeface="Plantin MT Pro Semibold" panose="02020503050405020304" pitchFamily="18" charset="77"/>
              </a:rPr>
              <a:t>Presentatietitel</a:t>
            </a:r>
            <a:r>
              <a:rPr lang="en-US" sz="800" dirty="0">
                <a:latin typeface="Plantin MT Pro Semibold" panose="02020503050405020304" pitchFamily="18" charset="77"/>
              </a:rPr>
              <a:t>  </a:t>
            </a:r>
            <a:r>
              <a:rPr lang="en-US" sz="800" i="1" dirty="0">
                <a:latin typeface="Plantin MT Pro" panose="02020503050405020304" pitchFamily="18" charset="77"/>
              </a:rPr>
              <a:t>/  </a:t>
            </a:r>
            <a:r>
              <a:rPr lang="en-US" sz="800" i="1" dirty="0" err="1">
                <a:latin typeface="Plantin MT Pro" panose="02020503050405020304" pitchFamily="18" charset="77"/>
              </a:rPr>
              <a:t>Hoofdstuktitel</a:t>
            </a:r>
            <a:endParaRPr lang="en-US" sz="800" i="1" dirty="0">
              <a:latin typeface="Plantin MT Pro" panose="02020503050405020304" pitchFamily="18" charset="77"/>
            </a:endParaRPr>
          </a:p>
        </p:txBody>
      </p:sp>
    </p:spTree>
    <p:extLst>
      <p:ext uri="{BB962C8B-B14F-4D97-AF65-F5344CB8AC3E}">
        <p14:creationId xmlns:p14="http://schemas.microsoft.com/office/powerpoint/2010/main" val="348680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owerpoint-alzheimer-nederland.pptx" id="{CCA90E51-185A-4749-A72F-566FBC3DBF22}" vid="{73C0BAFE-D609-4494-A5F2-A8F136BD5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powerpoint-alzheimer-nederland</Template>
  <TotalTime>45</TotalTime>
  <Words>798</Words>
  <Application>Microsoft Office PowerPoint</Application>
  <PresentationFormat>Breedbeeld</PresentationFormat>
  <Paragraphs>91</Paragraphs>
  <Slides>24</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24</vt:i4>
      </vt:variant>
    </vt:vector>
  </HeadingPairs>
  <TitlesOfParts>
    <vt:vector size="32" baseType="lpstr">
      <vt:lpstr>Arial</vt:lpstr>
      <vt:lpstr>Calibri</vt:lpstr>
      <vt:lpstr>Calibri Light</vt:lpstr>
      <vt:lpstr>Open Sans</vt:lpstr>
      <vt:lpstr>Plantin MT Pro</vt:lpstr>
      <vt:lpstr>Plantin MT Pro Semibold</vt:lpstr>
      <vt:lpstr>Raisonne AN</vt:lpstr>
      <vt:lpstr>Kantoorthema</vt:lpstr>
      <vt:lpstr>Dit is een titel</vt:lpstr>
      <vt:lpstr>PowerPoint-presentatie</vt:lpstr>
      <vt:lpstr>Dit is een titel over twee regels</vt:lpstr>
      <vt:lpstr>Dit is een titel over twee regels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Dit is een titel</dc:title>
  <dc:subject/>
  <dc:creator>Alisa Mura | Alzheimer Nederland</dc:creator>
  <cp:keywords/>
  <dc:description/>
  <cp:lastModifiedBy>Alisa Mura | Alzheimer Nederland</cp:lastModifiedBy>
  <cp:revision>3</cp:revision>
  <dcterms:created xsi:type="dcterms:W3CDTF">2020-01-02T15:50:50Z</dcterms:created>
  <dcterms:modified xsi:type="dcterms:W3CDTF">2020-02-27T14:54:45Z</dcterms:modified>
  <cp:category/>
</cp:coreProperties>
</file>