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89" r:id="rId5"/>
    <p:sldId id="324" r:id="rId6"/>
    <p:sldId id="325" r:id="rId7"/>
    <p:sldId id="329" r:id="rId8"/>
    <p:sldId id="290" r:id="rId9"/>
    <p:sldId id="328" r:id="rId10"/>
    <p:sldId id="274" r:id="rId11"/>
    <p:sldId id="326" r:id="rId12"/>
    <p:sldId id="327" r:id="rId13"/>
    <p:sldId id="272" r:id="rId14"/>
    <p:sldId id="260" r:id="rId15"/>
    <p:sldId id="312" r:id="rId16"/>
    <p:sldId id="313" r:id="rId17"/>
    <p:sldId id="301" r:id="rId18"/>
    <p:sldId id="302" r:id="rId19"/>
    <p:sldId id="304" r:id="rId20"/>
    <p:sldId id="303" r:id="rId21"/>
    <p:sldId id="330" r:id="rId22"/>
    <p:sldId id="305" r:id="rId23"/>
    <p:sldId id="315" r:id="rId24"/>
    <p:sldId id="316" r:id="rId25"/>
    <p:sldId id="320" r:id="rId26"/>
    <p:sldId id="321" r:id="rId27"/>
    <p:sldId id="322" r:id="rId28"/>
    <p:sldId id="282" r:id="rId29"/>
  </p:sldIdLst>
  <p:sldSz cx="12192000" cy="6858000"/>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44" userDrawn="1">
          <p15:clr>
            <a:srgbClr val="A4A3A4"/>
          </p15:clr>
        </p15:guide>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93CC04-F074-25E8-94AC-F210B8EF6089}" name="Alisa Mura | Alzheimer Nederland" initials="AM|AN" userId="S::a.mura@alzheimer-nederland.nl::96aab4b5-16c5-4306-9c17-4b4d0cfb86c9" providerId="AD"/>
  <p188:author id="{7D630B0B-D5AF-69FF-DA9C-968B141868D3}" name="Saskia Nooitgedagt | Alzheimer Nederland" initials="SN" userId="S::s.nooitgedagt@alzheimer-nederland.nl::e094b3c3-bfa2-4256-ac6d-55673b9ae7e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a Mura | Alzheimer Nederland" initials="AM|AN" lastIdx="14" clrIdx="0">
    <p:extLst>
      <p:ext uri="{19B8F6BF-5375-455C-9EA6-DF929625EA0E}">
        <p15:presenceInfo xmlns:p15="http://schemas.microsoft.com/office/powerpoint/2012/main" userId="S-1-5-21-2567785428-409679221-2947762443-5653" providerId="AD"/>
      </p:ext>
    </p:extLst>
  </p:cmAuthor>
  <p:cmAuthor id="2" name="Henriëtte Brons" initials="HB" lastIdx="2" clrIdx="1">
    <p:extLst>
      <p:ext uri="{19B8F6BF-5375-455C-9EA6-DF929625EA0E}">
        <p15:presenceInfo xmlns:p15="http://schemas.microsoft.com/office/powerpoint/2012/main" userId="S::h.brons@alzheimer-nederland.nl::3edfb2f6-ba8e-445b-9278-8fd31f6fb171" providerId="AD"/>
      </p:ext>
    </p:extLst>
  </p:cmAuthor>
  <p:cmAuthor id="3" name="Lineke Awater | Alzheimer Nederland" initials="LA|AN" lastIdx="13" clrIdx="2">
    <p:extLst>
      <p:ext uri="{19B8F6BF-5375-455C-9EA6-DF929625EA0E}">
        <p15:presenceInfo xmlns:p15="http://schemas.microsoft.com/office/powerpoint/2012/main" userId="S-1-5-21-2567785428-409679221-2947762443-6226" providerId="AD"/>
      </p:ext>
    </p:extLst>
  </p:cmAuthor>
  <p:cmAuthor id="4" name="Alisa Mura | Alzheimer Nederland" initials="AM|AN [2]" lastIdx="1" clrIdx="3">
    <p:extLst>
      <p:ext uri="{19B8F6BF-5375-455C-9EA6-DF929625EA0E}">
        <p15:presenceInfo xmlns:p15="http://schemas.microsoft.com/office/powerpoint/2012/main" userId="S::a.mura@alzheimer-nederland.nl::283c9140-51dd-497e-808f-7df27492f4a1" providerId="AD"/>
      </p:ext>
    </p:extLst>
  </p:cmAuthor>
  <p:cmAuthor id="5" name="Alisa Mura | Alzheimer Nederland" initials="AM|AN [3]" lastIdx="11" clrIdx="4">
    <p:extLst>
      <p:ext uri="{19B8F6BF-5375-455C-9EA6-DF929625EA0E}">
        <p15:presenceInfo xmlns:p15="http://schemas.microsoft.com/office/powerpoint/2012/main" userId="S::a.mura@alzheimer-nederland.nl::96aab4b5-16c5-4306-9c17-4b4d0cfb86c9" providerId="AD"/>
      </p:ext>
    </p:extLst>
  </p:cmAuthor>
  <p:cmAuthor id="6" name="Saskia van Gelderen | Alzheimer Nederland" initials="SN" lastIdx="13" clrIdx="5">
    <p:extLst>
      <p:ext uri="{19B8F6BF-5375-455C-9EA6-DF929625EA0E}">
        <p15:presenceInfo xmlns:p15="http://schemas.microsoft.com/office/powerpoint/2012/main" userId="S::s.vangelderen@alzheimer-nederland.nl::e094b3c3-bfa2-4256-ac6d-55673b9ae7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07A"/>
    <a:srgbClr val="2E2E2E"/>
    <a:srgbClr val="F1F0E8"/>
    <a:srgbClr val="484848"/>
    <a:srgbClr val="323232"/>
    <a:srgbClr val="FFD800"/>
    <a:srgbClr val="EBEBEB"/>
    <a:srgbClr val="2373BC"/>
    <a:srgbClr val="D7E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9941D-C540-4CEF-8E96-DFABDCE69704}" v="67" dt="2023-06-08T14:49:49.240"/>
    <p1510:client id="{6DA4F02E-E0B2-38F1-60C4-53E77998B287}" v="1" dt="2023-11-30T10:29:21.875"/>
    <p1510:client id="{FA22E9D5-0E1D-473F-562E-0F42AC289EE5}" v="4" dt="2023-06-23T08:01:30.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2"/>
      </p:cViewPr>
      <p:guideLst>
        <p:guide pos="4044"/>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kia van Gelderen | Alzheimer Nederland" userId="S::s.vangelderen@alzheimer-nederland.nl::e094b3c3-bfa2-4256-ac6d-55673b9ae7e6" providerId="AD" clId="Web-{560AA57C-646F-FC25-E9D5-9BEA18F59BCF}"/>
    <pc:docChg chg="modSld">
      <pc:chgData name="Saskia van Gelderen | Alzheimer Nederland" userId="S::s.vangelderen@alzheimer-nederland.nl::e094b3c3-bfa2-4256-ac6d-55673b9ae7e6" providerId="AD" clId="Web-{560AA57C-646F-FC25-E9D5-9BEA18F59BCF}" dt="2022-07-13T06:35:01.987" v="20"/>
      <pc:docMkLst>
        <pc:docMk/>
      </pc:docMkLst>
      <pc:sldChg chg="modSp delCm">
        <pc:chgData name="Saskia van Gelderen | Alzheimer Nederland" userId="S::s.vangelderen@alzheimer-nederland.nl::e094b3c3-bfa2-4256-ac6d-55673b9ae7e6" providerId="AD" clId="Web-{560AA57C-646F-FC25-E9D5-9BEA18F59BCF}" dt="2022-07-13T06:34:15.236" v="14"/>
        <pc:sldMkLst>
          <pc:docMk/>
          <pc:sldMk cId="2981037662" sldId="260"/>
        </pc:sldMkLst>
        <pc:spChg chg="mod">
          <ac:chgData name="Saskia van Gelderen | Alzheimer Nederland" userId="S::s.vangelderen@alzheimer-nederland.nl::e094b3c3-bfa2-4256-ac6d-55673b9ae7e6" providerId="AD" clId="Web-{560AA57C-646F-FC25-E9D5-9BEA18F59BCF}" dt="2022-07-13T06:34:05.626" v="13" actId="1076"/>
          <ac:spMkLst>
            <pc:docMk/>
            <pc:sldMk cId="2981037662" sldId="260"/>
            <ac:spMk id="11" creationId="{BC5AD940-D51D-4C55-9815-18526F2E3181}"/>
          </ac:spMkLst>
        </pc:spChg>
        <pc:spChg chg="mod">
          <ac:chgData name="Saskia van Gelderen | Alzheimer Nederland" userId="S::s.vangelderen@alzheimer-nederland.nl::e094b3c3-bfa2-4256-ac6d-55673b9ae7e6" providerId="AD" clId="Web-{560AA57C-646F-FC25-E9D5-9BEA18F59BCF}" dt="2022-07-13T06:33:53.563" v="11" actId="1076"/>
          <ac:spMkLst>
            <pc:docMk/>
            <pc:sldMk cId="2981037662" sldId="260"/>
            <ac:spMk id="14" creationId="{D7690BF5-DB74-4647-87B3-205ED543A52D}"/>
          </ac:spMkLst>
        </pc:spChg>
        <pc:spChg chg="mod">
          <ac:chgData name="Saskia van Gelderen | Alzheimer Nederland" userId="S::s.vangelderen@alzheimer-nederland.nl::e094b3c3-bfa2-4256-ac6d-55673b9ae7e6" providerId="AD" clId="Web-{560AA57C-646F-FC25-E9D5-9BEA18F59BCF}" dt="2022-07-13T06:33:57.423" v="12" actId="1076"/>
          <ac:spMkLst>
            <pc:docMk/>
            <pc:sldMk cId="2981037662" sldId="260"/>
            <ac:spMk id="15" creationId="{D74CBD34-E864-4642-B1B9-0A13E9D3F56D}"/>
          </ac:spMkLst>
        </pc:spChg>
        <pc:picChg chg="mod">
          <ac:chgData name="Saskia van Gelderen | Alzheimer Nederland" userId="S::s.vangelderen@alzheimer-nederland.nl::e094b3c3-bfa2-4256-ac6d-55673b9ae7e6" providerId="AD" clId="Web-{560AA57C-646F-FC25-E9D5-9BEA18F59BCF}" dt="2022-07-13T06:33:38.938" v="9" actId="1076"/>
          <ac:picMkLst>
            <pc:docMk/>
            <pc:sldMk cId="2981037662" sldId="260"/>
            <ac:picMk id="4" creationId="{48937A38-5901-1DAC-9605-37F4A396CE0E}"/>
          </ac:picMkLst>
        </pc:picChg>
        <pc:picChg chg="mod modCrop">
          <ac:chgData name="Saskia van Gelderen | Alzheimer Nederland" userId="S::s.vangelderen@alzheimer-nederland.nl::e094b3c3-bfa2-4256-ac6d-55673b9ae7e6" providerId="AD" clId="Web-{560AA57C-646F-FC25-E9D5-9BEA18F59BCF}" dt="2022-07-13T06:32:37.343" v="4" actId="1076"/>
          <ac:picMkLst>
            <pc:docMk/>
            <pc:sldMk cId="2981037662" sldId="260"/>
            <ac:picMk id="6" creationId="{B494E08D-0505-4D84-95ED-68ADAEDEBD9B}"/>
          </ac:picMkLst>
        </pc:picChg>
        <pc:picChg chg="mod">
          <ac:chgData name="Saskia van Gelderen | Alzheimer Nederland" userId="S::s.vangelderen@alzheimer-nederland.nl::e094b3c3-bfa2-4256-ac6d-55673b9ae7e6" providerId="AD" clId="Web-{560AA57C-646F-FC25-E9D5-9BEA18F59BCF}" dt="2022-07-13T06:33:41.673" v="10" actId="1076"/>
          <ac:picMkLst>
            <pc:docMk/>
            <pc:sldMk cId="2981037662" sldId="260"/>
            <ac:picMk id="20" creationId="{A4A7902E-F54D-C275-9F78-04A59D8FB302}"/>
          </ac:picMkLst>
        </pc:picChg>
      </pc:sldChg>
      <pc:sldChg chg="delCm">
        <pc:chgData name="Saskia van Gelderen | Alzheimer Nederland" userId="S::s.vangelderen@alzheimer-nederland.nl::e094b3c3-bfa2-4256-ac6d-55673b9ae7e6" providerId="AD" clId="Web-{560AA57C-646F-FC25-E9D5-9BEA18F59BCF}" dt="2022-07-13T06:31:33.748" v="0"/>
        <pc:sldMkLst>
          <pc:docMk/>
          <pc:sldMk cId="3173921691" sldId="272"/>
        </pc:sldMkLst>
      </pc:sldChg>
      <pc:sldChg chg="delCm">
        <pc:chgData name="Saskia van Gelderen | Alzheimer Nederland" userId="S::s.vangelderen@alzheimer-nederland.nl::e094b3c3-bfa2-4256-ac6d-55673b9ae7e6" providerId="AD" clId="Web-{560AA57C-646F-FC25-E9D5-9BEA18F59BCF}" dt="2022-07-13T06:34:55.033" v="19"/>
        <pc:sldMkLst>
          <pc:docMk/>
          <pc:sldMk cId="3921994747" sldId="312"/>
        </pc:sldMkLst>
      </pc:sldChg>
      <pc:sldChg chg="delCm">
        <pc:chgData name="Saskia van Gelderen | Alzheimer Nederland" userId="S::s.vangelderen@alzheimer-nederland.nl::e094b3c3-bfa2-4256-ac6d-55673b9ae7e6" providerId="AD" clId="Web-{560AA57C-646F-FC25-E9D5-9BEA18F59BCF}" dt="2022-07-13T06:35:01.987" v="20"/>
        <pc:sldMkLst>
          <pc:docMk/>
          <pc:sldMk cId="2973449031" sldId="315"/>
        </pc:sldMkLst>
      </pc:sldChg>
    </pc:docChg>
  </pc:docChgLst>
  <pc:docChgLst>
    <pc:chgData name="Alisa Mura | Alzheimer Nederland" userId="96aab4b5-16c5-4306-9c17-4b4d0cfb86c9" providerId="ADAL" clId="{5749941D-C540-4CEF-8E96-DFABDCE69704}"/>
    <pc:docChg chg="undo custSel addSld delSld modSld sldOrd">
      <pc:chgData name="Alisa Mura | Alzheimer Nederland" userId="96aab4b5-16c5-4306-9c17-4b4d0cfb86c9" providerId="ADAL" clId="{5749941D-C540-4CEF-8E96-DFABDCE69704}" dt="2023-06-08T14:50:15.750" v="139" actId="1076"/>
      <pc:docMkLst>
        <pc:docMk/>
      </pc:docMkLst>
      <pc:sldChg chg="modSp mod">
        <pc:chgData name="Alisa Mura | Alzheimer Nederland" userId="96aab4b5-16c5-4306-9c17-4b4d0cfb86c9" providerId="ADAL" clId="{5749941D-C540-4CEF-8E96-DFABDCE69704}" dt="2023-06-08T14:41:08.477" v="59" actId="20577"/>
        <pc:sldMkLst>
          <pc:docMk/>
          <pc:sldMk cId="2981037662" sldId="260"/>
        </pc:sldMkLst>
        <pc:spChg chg="mod">
          <ac:chgData name="Alisa Mura | Alzheimer Nederland" userId="96aab4b5-16c5-4306-9c17-4b4d0cfb86c9" providerId="ADAL" clId="{5749941D-C540-4CEF-8E96-DFABDCE69704}" dt="2023-06-08T14:41:08.477" v="59" actId="20577"/>
          <ac:spMkLst>
            <pc:docMk/>
            <pc:sldMk cId="2981037662" sldId="260"/>
            <ac:spMk id="14" creationId="{D7690BF5-DB74-4647-87B3-205ED543A52D}"/>
          </ac:spMkLst>
        </pc:spChg>
        <pc:spChg chg="mod">
          <ac:chgData name="Alisa Mura | Alzheimer Nederland" userId="96aab4b5-16c5-4306-9c17-4b4d0cfb86c9" providerId="ADAL" clId="{5749941D-C540-4CEF-8E96-DFABDCE69704}" dt="2023-06-08T14:40:43.441" v="57" actId="6549"/>
          <ac:spMkLst>
            <pc:docMk/>
            <pc:sldMk cId="2981037662" sldId="260"/>
            <ac:spMk id="15" creationId="{D74CBD34-E864-4642-B1B9-0A13E9D3F56D}"/>
          </ac:spMkLst>
        </pc:spChg>
      </pc:sldChg>
      <pc:sldChg chg="modSp mod">
        <pc:chgData name="Alisa Mura | Alzheimer Nederland" userId="96aab4b5-16c5-4306-9c17-4b4d0cfb86c9" providerId="ADAL" clId="{5749941D-C540-4CEF-8E96-DFABDCE69704}" dt="2023-06-08T14:48:56.777" v="100" actId="1076"/>
        <pc:sldMkLst>
          <pc:docMk/>
          <pc:sldMk cId="3955584203" sldId="303"/>
        </pc:sldMkLst>
        <pc:spChg chg="mod">
          <ac:chgData name="Alisa Mura | Alzheimer Nederland" userId="96aab4b5-16c5-4306-9c17-4b4d0cfb86c9" providerId="ADAL" clId="{5749941D-C540-4CEF-8E96-DFABDCE69704}" dt="2023-06-08T14:48:56.777" v="100" actId="1076"/>
          <ac:spMkLst>
            <pc:docMk/>
            <pc:sldMk cId="3955584203" sldId="303"/>
            <ac:spMk id="2" creationId="{6575C348-332B-4A6A-8E8B-9688DC5C6BD4}"/>
          </ac:spMkLst>
        </pc:spChg>
      </pc:sldChg>
      <pc:sldChg chg="addSp delSp modSp del mod ord addCm delCm modCm">
        <pc:chgData name="Alisa Mura | Alzheimer Nederland" userId="96aab4b5-16c5-4306-9c17-4b4d0cfb86c9" providerId="ADAL" clId="{5749941D-C540-4CEF-8E96-DFABDCE69704}" dt="2023-06-08T14:48:35.518" v="93" actId="47"/>
        <pc:sldMkLst>
          <pc:docMk/>
          <pc:sldMk cId="216899651" sldId="306"/>
        </pc:sldMkLst>
        <pc:spChg chg="del mod">
          <ac:chgData name="Alisa Mura | Alzheimer Nederland" userId="96aab4b5-16c5-4306-9c17-4b4d0cfb86c9" providerId="ADAL" clId="{5749941D-C540-4CEF-8E96-DFABDCE69704}" dt="2023-06-08T14:46:51.451" v="70" actId="478"/>
          <ac:spMkLst>
            <pc:docMk/>
            <pc:sldMk cId="216899651" sldId="306"/>
            <ac:spMk id="2" creationId="{6575C348-332B-4A6A-8E8B-9688DC5C6BD4}"/>
          </ac:spMkLst>
        </pc:spChg>
        <pc:spChg chg="del">
          <ac:chgData name="Alisa Mura | Alzheimer Nederland" userId="96aab4b5-16c5-4306-9c17-4b4d0cfb86c9" providerId="ADAL" clId="{5749941D-C540-4CEF-8E96-DFABDCE69704}" dt="2023-06-08T14:46:54.743" v="71" actId="478"/>
          <ac:spMkLst>
            <pc:docMk/>
            <pc:sldMk cId="216899651" sldId="306"/>
            <ac:spMk id="9" creationId="{205A5F29-F6AB-40F7-B764-83CFF9E2F378}"/>
          </ac:spMkLst>
        </pc:spChg>
        <pc:picChg chg="add del mod">
          <ac:chgData name="Alisa Mura | Alzheimer Nederland" userId="96aab4b5-16c5-4306-9c17-4b4d0cfb86c9" providerId="ADAL" clId="{5749941D-C540-4CEF-8E96-DFABDCE69704}" dt="2023-06-08T14:48:33.250" v="92" actId="21"/>
          <ac:picMkLst>
            <pc:docMk/>
            <pc:sldMk cId="216899651" sldId="306"/>
            <ac:picMk id="4" creationId="{A22D0B15-E05D-D8DC-DECC-24EDF6546172}"/>
          </ac:picMkLst>
        </pc:picChg>
        <pc:picChg chg="del">
          <ac:chgData name="Alisa Mura | Alzheimer Nederland" userId="96aab4b5-16c5-4306-9c17-4b4d0cfb86c9" providerId="ADAL" clId="{5749941D-C540-4CEF-8E96-DFABDCE69704}" dt="2023-06-08T14:46:44.768" v="65" actId="478"/>
          <ac:picMkLst>
            <pc:docMk/>
            <pc:sldMk cId="216899651" sldId="306"/>
            <ac:picMk id="5" creationId="{919A5A5E-C63E-45D5-9EBE-E8D11E24951B}"/>
          </ac:picMkLst>
        </pc:picChg>
      </pc:sldChg>
      <pc:sldChg chg="modSp mod">
        <pc:chgData name="Alisa Mura | Alzheimer Nederland" userId="96aab4b5-16c5-4306-9c17-4b4d0cfb86c9" providerId="ADAL" clId="{5749941D-C540-4CEF-8E96-DFABDCE69704}" dt="2023-06-08T14:39:52.086" v="53" actId="1076"/>
        <pc:sldMkLst>
          <pc:docMk/>
          <pc:sldMk cId="3921994747" sldId="312"/>
        </pc:sldMkLst>
        <pc:spChg chg="mod">
          <ac:chgData name="Alisa Mura | Alzheimer Nederland" userId="96aab4b5-16c5-4306-9c17-4b4d0cfb86c9" providerId="ADAL" clId="{5749941D-C540-4CEF-8E96-DFABDCE69704}" dt="2023-06-08T14:38:15.087" v="29" actId="20577"/>
          <ac:spMkLst>
            <pc:docMk/>
            <pc:sldMk cId="3921994747" sldId="312"/>
            <ac:spMk id="13" creationId="{3F117A8E-0E05-3C4D-A7E0-BC7F2A06A3E4}"/>
          </ac:spMkLst>
        </pc:spChg>
        <pc:spChg chg="mod">
          <ac:chgData name="Alisa Mura | Alzheimer Nederland" userId="96aab4b5-16c5-4306-9c17-4b4d0cfb86c9" providerId="ADAL" clId="{5749941D-C540-4CEF-8E96-DFABDCE69704}" dt="2023-06-08T14:38:11.602" v="25" actId="20577"/>
          <ac:spMkLst>
            <pc:docMk/>
            <pc:sldMk cId="3921994747" sldId="312"/>
            <ac:spMk id="17" creationId="{BD2ED2CC-358C-41A6-B579-4CA8098B2246}"/>
          </ac:spMkLst>
        </pc:spChg>
        <pc:spChg chg="mod">
          <ac:chgData name="Alisa Mura | Alzheimer Nederland" userId="96aab4b5-16c5-4306-9c17-4b4d0cfb86c9" providerId="ADAL" clId="{5749941D-C540-4CEF-8E96-DFABDCE69704}" dt="2023-06-08T14:39:52.086" v="53" actId="1076"/>
          <ac:spMkLst>
            <pc:docMk/>
            <pc:sldMk cId="3921994747" sldId="312"/>
            <ac:spMk id="22" creationId="{E93BBCCE-8F8B-48D3-A975-BA5A363E56F6}"/>
          </ac:spMkLst>
        </pc:spChg>
        <pc:spChg chg="mod">
          <ac:chgData name="Alisa Mura | Alzheimer Nederland" userId="96aab4b5-16c5-4306-9c17-4b4d0cfb86c9" providerId="ADAL" clId="{5749941D-C540-4CEF-8E96-DFABDCE69704}" dt="2023-06-08T14:37:30.513" v="17" actId="14100"/>
          <ac:spMkLst>
            <pc:docMk/>
            <pc:sldMk cId="3921994747" sldId="312"/>
            <ac:spMk id="23" creationId="{B46C7BEC-0134-4687-BAB0-3756C137B14B}"/>
          </ac:spMkLst>
        </pc:spChg>
        <pc:spChg chg="mod">
          <ac:chgData name="Alisa Mura | Alzheimer Nederland" userId="96aab4b5-16c5-4306-9c17-4b4d0cfb86c9" providerId="ADAL" clId="{5749941D-C540-4CEF-8E96-DFABDCE69704}" dt="2023-06-08T14:37:48.910" v="19" actId="20577"/>
          <ac:spMkLst>
            <pc:docMk/>
            <pc:sldMk cId="3921994747" sldId="312"/>
            <ac:spMk id="25" creationId="{FDF2E3B0-E550-45B9-89D2-C290E3A8D949}"/>
          </ac:spMkLst>
        </pc:spChg>
        <pc:spChg chg="mod">
          <ac:chgData name="Alisa Mura | Alzheimer Nederland" userId="96aab4b5-16c5-4306-9c17-4b4d0cfb86c9" providerId="ADAL" clId="{5749941D-C540-4CEF-8E96-DFABDCE69704}" dt="2023-06-08T14:37:22.755" v="16" actId="20577"/>
          <ac:spMkLst>
            <pc:docMk/>
            <pc:sldMk cId="3921994747" sldId="312"/>
            <ac:spMk id="26" creationId="{32C892C6-F1E6-4638-A408-6B69578618F2}"/>
          </ac:spMkLst>
        </pc:spChg>
      </pc:sldChg>
      <pc:sldChg chg="modSp mod">
        <pc:chgData name="Alisa Mura | Alzheimer Nederland" userId="96aab4b5-16c5-4306-9c17-4b4d0cfb86c9" providerId="ADAL" clId="{5749941D-C540-4CEF-8E96-DFABDCE69704}" dt="2023-06-08T14:41:37.588" v="61" actId="20577"/>
        <pc:sldMkLst>
          <pc:docMk/>
          <pc:sldMk cId="3339148323" sldId="313"/>
        </pc:sldMkLst>
        <pc:spChg chg="mod">
          <ac:chgData name="Alisa Mura | Alzheimer Nederland" userId="96aab4b5-16c5-4306-9c17-4b4d0cfb86c9" providerId="ADAL" clId="{5749941D-C540-4CEF-8E96-DFABDCE69704}" dt="2023-06-08T14:41:37.588" v="61" actId="20577"/>
          <ac:spMkLst>
            <pc:docMk/>
            <pc:sldMk cId="3339148323" sldId="313"/>
            <ac:spMk id="13" creationId="{3F117A8E-0E05-3C4D-A7E0-BC7F2A06A3E4}"/>
          </ac:spMkLst>
        </pc:spChg>
      </pc:sldChg>
      <pc:sldChg chg="addCm modCm">
        <pc:chgData name="Alisa Mura | Alzheimer Nederland" userId="96aab4b5-16c5-4306-9c17-4b4d0cfb86c9" providerId="ADAL" clId="{5749941D-C540-4CEF-8E96-DFABDCE69704}" dt="2023-06-08T14:36:20.385" v="3"/>
        <pc:sldMkLst>
          <pc:docMk/>
          <pc:sldMk cId="4090041145" sldId="324"/>
        </pc:sldMkLst>
      </pc:sldChg>
      <pc:sldChg chg="addCm modCm">
        <pc:chgData name="Alisa Mura | Alzheimer Nederland" userId="96aab4b5-16c5-4306-9c17-4b4d0cfb86c9" providerId="ADAL" clId="{5749941D-C540-4CEF-8E96-DFABDCE69704}" dt="2023-06-08T14:43:12.348" v="62"/>
        <pc:sldMkLst>
          <pc:docMk/>
          <pc:sldMk cId="1540654666" sldId="327"/>
        </pc:sldMkLst>
      </pc:sldChg>
      <pc:sldChg chg="addSp modSp new mod">
        <pc:chgData name="Alisa Mura | Alzheimer Nederland" userId="96aab4b5-16c5-4306-9c17-4b4d0cfb86c9" providerId="ADAL" clId="{5749941D-C540-4CEF-8E96-DFABDCE69704}" dt="2023-06-08T14:50:15.750" v="139" actId="1076"/>
        <pc:sldMkLst>
          <pc:docMk/>
          <pc:sldMk cId="3756968643" sldId="330"/>
        </pc:sldMkLst>
        <pc:spChg chg="add mod">
          <ac:chgData name="Alisa Mura | Alzheimer Nederland" userId="96aab4b5-16c5-4306-9c17-4b4d0cfb86c9" providerId="ADAL" clId="{5749941D-C540-4CEF-8E96-DFABDCE69704}" dt="2023-06-08T14:50:15.750" v="139" actId="1076"/>
          <ac:spMkLst>
            <pc:docMk/>
            <pc:sldMk cId="3756968643" sldId="330"/>
            <ac:spMk id="3" creationId="{EB8C7F36-9ED0-06DF-0436-BB6AA5E89FFF}"/>
          </ac:spMkLst>
        </pc:spChg>
        <pc:spChg chg="add mod">
          <ac:chgData name="Alisa Mura | Alzheimer Nederland" userId="96aab4b5-16c5-4306-9c17-4b4d0cfb86c9" providerId="ADAL" clId="{5749941D-C540-4CEF-8E96-DFABDCE69704}" dt="2023-06-08T14:50:04.551" v="137" actId="1076"/>
          <ac:spMkLst>
            <pc:docMk/>
            <pc:sldMk cId="3756968643" sldId="330"/>
            <ac:spMk id="4" creationId="{7DFB1A37-4EB8-BCB4-ABF0-43527435A79C}"/>
          </ac:spMkLst>
        </pc:spChg>
        <pc:picChg chg="add mod modCrop">
          <ac:chgData name="Alisa Mura | Alzheimer Nederland" userId="96aab4b5-16c5-4306-9c17-4b4d0cfb86c9" providerId="ADAL" clId="{5749941D-C540-4CEF-8E96-DFABDCE69704}" dt="2023-06-08T14:49:59.029" v="135" actId="1076"/>
          <ac:picMkLst>
            <pc:docMk/>
            <pc:sldMk cId="3756968643" sldId="330"/>
            <ac:picMk id="2" creationId="{3F485EF8-A877-A1C2-125D-FB97B86E65AB}"/>
          </ac:picMkLst>
        </pc:picChg>
      </pc:sldChg>
    </pc:docChg>
  </pc:docChgLst>
  <pc:docChgLst>
    <pc:chgData name="Saskia Nooitgedagt | Alzheimer Nederland" userId="S::s.nooitgedagt@alzheimer-nederland.nl::e094b3c3-bfa2-4256-ac6d-55673b9ae7e6" providerId="AD" clId="Web-{6DA4F02E-E0B2-38F1-60C4-53E77998B287}"/>
    <pc:docChg chg="">
      <pc:chgData name="Saskia Nooitgedagt | Alzheimer Nederland" userId="S::s.nooitgedagt@alzheimer-nederland.nl::e094b3c3-bfa2-4256-ac6d-55673b9ae7e6" providerId="AD" clId="Web-{6DA4F02E-E0B2-38F1-60C4-53E77998B287}" dt="2023-11-30T10:29:21.875" v="0"/>
      <pc:docMkLst>
        <pc:docMk/>
      </pc:docMkLst>
      <pc:sldChg chg="delCm">
        <pc:chgData name="Saskia Nooitgedagt | Alzheimer Nederland" userId="S::s.nooitgedagt@alzheimer-nederland.nl::e094b3c3-bfa2-4256-ac6d-55673b9ae7e6" providerId="AD" clId="Web-{6DA4F02E-E0B2-38F1-60C4-53E77998B287}" dt="2023-11-30T10:29:21.875" v="0"/>
        <pc:sldMkLst>
          <pc:docMk/>
          <pc:sldMk cId="4090041145" sldId="324"/>
        </pc:sldMkLst>
        <pc:extLst>
          <p:ext xmlns:p="http://schemas.openxmlformats.org/presentationml/2006/main" uri="{D6D511B9-2390-475A-947B-AFAB55BFBCF1}">
            <pc226:cmChg xmlns:pc226="http://schemas.microsoft.com/office/powerpoint/2022/06/main/command" chg="del">
              <pc226:chgData name="Saskia Nooitgedagt | Alzheimer Nederland" userId="S::s.nooitgedagt@alzheimer-nederland.nl::e094b3c3-bfa2-4256-ac6d-55673b9ae7e6" providerId="AD" clId="Web-{6DA4F02E-E0B2-38F1-60C4-53E77998B287}" dt="2023-11-30T10:29:21.875" v="0"/>
              <pc2:cmMkLst xmlns:pc2="http://schemas.microsoft.com/office/powerpoint/2019/9/main/command">
                <pc:docMk/>
                <pc:sldMk cId="4090041145" sldId="324"/>
                <pc2:cmMk id="{CFFA96CA-E3FA-416E-A117-D50D287040C1}"/>
              </pc2:cmMkLst>
            </pc226:cmChg>
          </p:ext>
        </pc:extLst>
      </pc:sldChg>
    </pc:docChg>
  </pc:docChgLst>
  <pc:docChgLst>
    <pc:chgData name="Saskia Nooitgedagt | Alzheimer Nederland" userId="S::s.nooitgedagt@alzheimer-nederland.nl::e094b3c3-bfa2-4256-ac6d-55673b9ae7e6" providerId="AD" clId="Web-{F6FD6904-8224-BAF8-608B-1ECF5DC7B50B}"/>
    <pc:docChg chg="modSld">
      <pc:chgData name="Saskia Nooitgedagt | Alzheimer Nederland" userId="S::s.nooitgedagt@alzheimer-nederland.nl::e094b3c3-bfa2-4256-ac6d-55673b9ae7e6" providerId="AD" clId="Web-{F6FD6904-8224-BAF8-608B-1ECF5DC7B50B}" dt="2023-04-04T09:39:57.002" v="70"/>
      <pc:docMkLst>
        <pc:docMk/>
      </pc:docMkLst>
      <pc:sldChg chg="modSp">
        <pc:chgData name="Saskia Nooitgedagt | Alzheimer Nederland" userId="S::s.nooitgedagt@alzheimer-nederland.nl::e094b3c3-bfa2-4256-ac6d-55673b9ae7e6" providerId="AD" clId="Web-{F6FD6904-8224-BAF8-608B-1ECF5DC7B50B}" dt="2023-04-04T09:26:53.744" v="12" actId="20577"/>
        <pc:sldMkLst>
          <pc:docMk/>
          <pc:sldMk cId="2981037662" sldId="260"/>
        </pc:sldMkLst>
        <pc:spChg chg="mod">
          <ac:chgData name="Saskia Nooitgedagt | Alzheimer Nederland" userId="S::s.nooitgedagt@alzheimer-nederland.nl::e094b3c3-bfa2-4256-ac6d-55673b9ae7e6" providerId="AD" clId="Web-{F6FD6904-8224-BAF8-608B-1ECF5DC7B50B}" dt="2023-04-04T09:26:53.744" v="12" actId="20577"/>
          <ac:spMkLst>
            <pc:docMk/>
            <pc:sldMk cId="2981037662" sldId="260"/>
            <ac:spMk id="11" creationId="{BC5AD940-D51D-4C55-9815-18526F2E3181}"/>
          </ac:spMkLst>
        </pc:spChg>
      </pc:sldChg>
      <pc:sldChg chg="addSp delSp modSp">
        <pc:chgData name="Saskia Nooitgedagt | Alzheimer Nederland" userId="S::s.nooitgedagt@alzheimer-nederland.nl::e094b3c3-bfa2-4256-ac6d-55673b9ae7e6" providerId="AD" clId="Web-{F6FD6904-8224-BAF8-608B-1ECF5DC7B50B}" dt="2023-04-04T09:39:57.002" v="70"/>
        <pc:sldMkLst>
          <pc:docMk/>
          <pc:sldMk cId="3955584203" sldId="303"/>
        </pc:sldMkLst>
        <pc:picChg chg="add del mod">
          <ac:chgData name="Saskia Nooitgedagt | Alzheimer Nederland" userId="S::s.nooitgedagt@alzheimer-nederland.nl::e094b3c3-bfa2-4256-ac6d-55673b9ae7e6" providerId="AD" clId="Web-{F6FD6904-8224-BAF8-608B-1ECF5DC7B50B}" dt="2023-04-04T09:39:57.002" v="70"/>
          <ac:picMkLst>
            <pc:docMk/>
            <pc:sldMk cId="3955584203" sldId="303"/>
            <ac:picMk id="3" creationId="{3DD9DF2D-2589-4B6D-942F-34755E063D44}"/>
          </ac:picMkLst>
        </pc:picChg>
      </pc:sldChg>
      <pc:sldChg chg="modSp">
        <pc:chgData name="Saskia Nooitgedagt | Alzheimer Nederland" userId="S::s.nooitgedagt@alzheimer-nederland.nl::e094b3c3-bfa2-4256-ac6d-55673b9ae7e6" providerId="AD" clId="Web-{F6FD6904-8224-BAF8-608B-1ECF5DC7B50B}" dt="2023-04-04T09:30:59.110" v="25" actId="20577"/>
        <pc:sldMkLst>
          <pc:docMk/>
          <pc:sldMk cId="3921994747" sldId="312"/>
        </pc:sldMkLst>
        <pc:spChg chg="mod">
          <ac:chgData name="Saskia Nooitgedagt | Alzheimer Nederland" userId="S::s.nooitgedagt@alzheimer-nederland.nl::e094b3c3-bfa2-4256-ac6d-55673b9ae7e6" providerId="AD" clId="Web-{F6FD6904-8224-BAF8-608B-1ECF5DC7B50B}" dt="2023-04-04T09:29:37.217" v="18" actId="20577"/>
          <ac:spMkLst>
            <pc:docMk/>
            <pc:sldMk cId="3921994747" sldId="312"/>
            <ac:spMk id="17" creationId="{BD2ED2CC-358C-41A6-B579-4CA8098B2246}"/>
          </ac:spMkLst>
        </pc:spChg>
        <pc:spChg chg="mod">
          <ac:chgData name="Saskia Nooitgedagt | Alzheimer Nederland" userId="S::s.nooitgedagt@alzheimer-nederland.nl::e094b3c3-bfa2-4256-ac6d-55673b9ae7e6" providerId="AD" clId="Web-{F6FD6904-8224-BAF8-608B-1ECF5DC7B50B}" dt="2023-04-04T09:05:55.783" v="10" actId="20577"/>
          <ac:spMkLst>
            <pc:docMk/>
            <pc:sldMk cId="3921994747" sldId="312"/>
            <ac:spMk id="23" creationId="{B46C7BEC-0134-4687-BAB0-3756C137B14B}"/>
          </ac:spMkLst>
        </pc:spChg>
        <pc:spChg chg="mod">
          <ac:chgData name="Saskia Nooitgedagt | Alzheimer Nederland" userId="S::s.nooitgedagt@alzheimer-nederland.nl::e094b3c3-bfa2-4256-ac6d-55673b9ae7e6" providerId="AD" clId="Web-{F6FD6904-8224-BAF8-608B-1ECF5DC7B50B}" dt="2023-04-04T09:30:39.391" v="22" actId="20577"/>
          <ac:spMkLst>
            <pc:docMk/>
            <pc:sldMk cId="3921994747" sldId="312"/>
            <ac:spMk id="25" creationId="{FDF2E3B0-E550-45B9-89D2-C290E3A8D949}"/>
          </ac:spMkLst>
        </pc:spChg>
        <pc:spChg chg="mod">
          <ac:chgData name="Saskia Nooitgedagt | Alzheimer Nederland" userId="S::s.nooitgedagt@alzheimer-nederland.nl::e094b3c3-bfa2-4256-ac6d-55673b9ae7e6" providerId="AD" clId="Web-{F6FD6904-8224-BAF8-608B-1ECF5DC7B50B}" dt="2023-04-04T09:30:59.110" v="25" actId="20577"/>
          <ac:spMkLst>
            <pc:docMk/>
            <pc:sldMk cId="3921994747" sldId="312"/>
            <ac:spMk id="26" creationId="{32C892C6-F1E6-4638-A408-6B69578618F2}"/>
          </ac:spMkLst>
        </pc:spChg>
      </pc:sldChg>
      <pc:sldChg chg="modSp">
        <pc:chgData name="Saskia Nooitgedagt | Alzheimer Nederland" userId="S::s.nooitgedagt@alzheimer-nederland.nl::e094b3c3-bfa2-4256-ac6d-55673b9ae7e6" providerId="AD" clId="Web-{F6FD6904-8224-BAF8-608B-1ECF5DC7B50B}" dt="2023-04-04T09:34:38.742" v="66" actId="20577"/>
        <pc:sldMkLst>
          <pc:docMk/>
          <pc:sldMk cId="3339148323" sldId="313"/>
        </pc:sldMkLst>
        <pc:spChg chg="mod">
          <ac:chgData name="Saskia Nooitgedagt | Alzheimer Nederland" userId="S::s.nooitgedagt@alzheimer-nederland.nl::e094b3c3-bfa2-4256-ac6d-55673b9ae7e6" providerId="AD" clId="Web-{F6FD6904-8224-BAF8-608B-1ECF5DC7B50B}" dt="2023-04-04T09:31:47.378" v="30" actId="20577"/>
          <ac:spMkLst>
            <pc:docMk/>
            <pc:sldMk cId="3339148323" sldId="313"/>
            <ac:spMk id="7" creationId="{E45F4805-0CA1-4C94-9EBD-954531CBFF6A}"/>
          </ac:spMkLst>
        </pc:spChg>
        <pc:spChg chg="mod">
          <ac:chgData name="Saskia Nooitgedagt | Alzheimer Nederland" userId="S::s.nooitgedagt@alzheimer-nederland.nl::e094b3c3-bfa2-4256-ac6d-55673b9ae7e6" providerId="AD" clId="Web-{F6FD6904-8224-BAF8-608B-1ECF5DC7B50B}" dt="2023-04-04T09:33:06.442" v="42" actId="20577"/>
          <ac:spMkLst>
            <pc:docMk/>
            <pc:sldMk cId="3339148323" sldId="313"/>
            <ac:spMk id="16" creationId="{A71513DA-5AD7-4890-9D34-6EDA4AF09A42}"/>
          </ac:spMkLst>
        </pc:spChg>
        <pc:spChg chg="mod">
          <ac:chgData name="Saskia Nooitgedagt | Alzheimer Nederland" userId="S::s.nooitgedagt@alzheimer-nederland.nl::e094b3c3-bfa2-4256-ac6d-55673b9ae7e6" providerId="AD" clId="Web-{F6FD6904-8224-BAF8-608B-1ECF5DC7B50B}" dt="2023-04-04T09:33:40.850" v="49" actId="20577"/>
          <ac:spMkLst>
            <pc:docMk/>
            <pc:sldMk cId="3339148323" sldId="313"/>
            <ac:spMk id="18" creationId="{6FF8DCCD-9EE1-4A8B-BCAB-BF1F75DE24CE}"/>
          </ac:spMkLst>
        </pc:spChg>
        <pc:spChg chg="mod">
          <ac:chgData name="Saskia Nooitgedagt | Alzheimer Nederland" userId="S::s.nooitgedagt@alzheimer-nederland.nl::e094b3c3-bfa2-4256-ac6d-55673b9ae7e6" providerId="AD" clId="Web-{F6FD6904-8224-BAF8-608B-1ECF5DC7B50B}" dt="2023-04-04T09:33:54.631" v="54" actId="20577"/>
          <ac:spMkLst>
            <pc:docMk/>
            <pc:sldMk cId="3339148323" sldId="313"/>
            <ac:spMk id="19" creationId="{47659483-B9EE-4605-A11F-50B7638F6B21}"/>
          </ac:spMkLst>
        </pc:spChg>
        <pc:spChg chg="mod">
          <ac:chgData name="Saskia Nooitgedagt | Alzheimer Nederland" userId="S::s.nooitgedagt@alzheimer-nederland.nl::e094b3c3-bfa2-4256-ac6d-55673b9ae7e6" providerId="AD" clId="Web-{F6FD6904-8224-BAF8-608B-1ECF5DC7B50B}" dt="2023-04-04T09:32:40.301" v="31" actId="20577"/>
          <ac:spMkLst>
            <pc:docMk/>
            <pc:sldMk cId="3339148323" sldId="313"/>
            <ac:spMk id="20" creationId="{B209E31D-9301-4741-8434-1FB5FE7670E8}"/>
          </ac:spMkLst>
        </pc:spChg>
        <pc:spChg chg="mod">
          <ac:chgData name="Saskia Nooitgedagt | Alzheimer Nederland" userId="S::s.nooitgedagt@alzheimer-nederland.nl::e094b3c3-bfa2-4256-ac6d-55673b9ae7e6" providerId="AD" clId="Web-{F6FD6904-8224-BAF8-608B-1ECF5DC7B50B}" dt="2023-04-04T09:34:30.398" v="60" actId="20577"/>
          <ac:spMkLst>
            <pc:docMk/>
            <pc:sldMk cId="3339148323" sldId="313"/>
            <ac:spMk id="21" creationId="{A00AEBB6-8C1C-4422-8605-80CC4795D3A4}"/>
          </ac:spMkLst>
        </pc:spChg>
        <pc:spChg chg="mod">
          <ac:chgData name="Saskia Nooitgedagt | Alzheimer Nederland" userId="S::s.nooitgedagt@alzheimer-nederland.nl::e094b3c3-bfa2-4256-ac6d-55673b9ae7e6" providerId="AD" clId="Web-{F6FD6904-8224-BAF8-608B-1ECF5DC7B50B}" dt="2023-04-04T09:34:38.742" v="66" actId="20577"/>
          <ac:spMkLst>
            <pc:docMk/>
            <pc:sldMk cId="3339148323" sldId="313"/>
            <ac:spMk id="22" creationId="{15996747-14FC-4563-89E8-A6F60A38DE8D}"/>
          </ac:spMkLst>
        </pc:spChg>
      </pc:sldChg>
      <pc:sldChg chg="modSp">
        <pc:chgData name="Saskia Nooitgedagt | Alzheimer Nederland" userId="S::s.nooitgedagt@alzheimer-nederland.nl::e094b3c3-bfa2-4256-ac6d-55673b9ae7e6" providerId="AD" clId="Web-{F6FD6904-8224-BAF8-608B-1ECF5DC7B50B}" dt="2023-04-04T09:05:47.018" v="4" actId="1076"/>
        <pc:sldMkLst>
          <pc:docMk/>
          <pc:sldMk cId="2432392256" sldId="323"/>
        </pc:sldMkLst>
        <pc:picChg chg="mod">
          <ac:chgData name="Saskia Nooitgedagt | Alzheimer Nederland" userId="S::s.nooitgedagt@alzheimer-nederland.nl::e094b3c3-bfa2-4256-ac6d-55673b9ae7e6" providerId="AD" clId="Web-{F6FD6904-8224-BAF8-608B-1ECF5DC7B50B}" dt="2023-04-04T09:05:47.018" v="4" actId="1076"/>
          <ac:picMkLst>
            <pc:docMk/>
            <pc:sldMk cId="2432392256" sldId="323"/>
            <ac:picMk id="4" creationId="{F0DECDE3-C3B5-474D-BA2B-38E4094FCC82}"/>
          </ac:picMkLst>
        </pc:picChg>
      </pc:sldChg>
    </pc:docChg>
  </pc:docChgLst>
  <pc:docChgLst>
    <pc:chgData name="Saskia Nooitgedagt | Alzheimer Nederland" userId="S::s.nooitgedagt@alzheimer-nederland.nl::e094b3c3-bfa2-4256-ac6d-55673b9ae7e6" providerId="AD" clId="Web-{FA22E9D5-0E1D-473F-562E-0F42AC289EE5}"/>
    <pc:docChg chg="modSld">
      <pc:chgData name="Saskia Nooitgedagt | Alzheimer Nederland" userId="S::s.nooitgedagt@alzheimer-nederland.nl::e094b3c3-bfa2-4256-ac6d-55673b9ae7e6" providerId="AD" clId="Web-{FA22E9D5-0E1D-473F-562E-0F42AC289EE5}" dt="2023-06-23T08:01:30.980" v="3" actId="1076"/>
      <pc:docMkLst>
        <pc:docMk/>
      </pc:docMkLst>
      <pc:sldChg chg="delCm">
        <pc:chgData name="Saskia Nooitgedagt | Alzheimer Nederland" userId="S::s.nooitgedagt@alzheimer-nederland.nl::e094b3c3-bfa2-4256-ac6d-55673b9ae7e6" providerId="AD" clId="Web-{FA22E9D5-0E1D-473F-562E-0F42AC289EE5}" dt="2023-06-23T08:00:44.509" v="1"/>
        <pc:sldMkLst>
          <pc:docMk/>
          <pc:sldMk cId="1540654666" sldId="327"/>
        </pc:sldMkLst>
        <pc:extLst>
          <p:ext xmlns:p="http://schemas.openxmlformats.org/presentationml/2006/main" uri="{D6D511B9-2390-475A-947B-AFAB55BFBCF1}">
            <pc226:cmChg xmlns:pc226="http://schemas.microsoft.com/office/powerpoint/2022/06/main/command" chg="del">
              <pc226:chgData name="Saskia Nooitgedagt | Alzheimer Nederland" userId="S::s.nooitgedagt@alzheimer-nederland.nl::e094b3c3-bfa2-4256-ac6d-55673b9ae7e6" providerId="AD" clId="Web-{FA22E9D5-0E1D-473F-562E-0F42AC289EE5}" dt="2023-06-23T08:00:42.369" v="0"/>
              <pc2:cmMkLst xmlns:pc2="http://schemas.microsoft.com/office/powerpoint/2019/9/main/command">
                <pc:docMk/>
                <pc:sldMk cId="1540654666" sldId="327"/>
                <pc2:cmMk id="{3730C737-9832-4618-8AA6-9163A3F81212}"/>
              </pc2:cmMkLst>
            </pc226:cmChg>
            <pc226:cmChg xmlns:pc226="http://schemas.microsoft.com/office/powerpoint/2022/06/main/command" chg="del">
              <pc226:chgData name="Saskia Nooitgedagt | Alzheimer Nederland" userId="S::s.nooitgedagt@alzheimer-nederland.nl::e094b3c3-bfa2-4256-ac6d-55673b9ae7e6" providerId="AD" clId="Web-{FA22E9D5-0E1D-473F-562E-0F42AC289EE5}" dt="2023-06-23T08:00:44.509" v="1"/>
              <pc2:cmMkLst xmlns:pc2="http://schemas.microsoft.com/office/powerpoint/2019/9/main/command">
                <pc:docMk/>
                <pc:sldMk cId="1540654666" sldId="327"/>
                <pc2:cmMk id="{83778EBD-D415-4EDF-B061-979D618F466D}"/>
              </pc2:cmMkLst>
            </pc226:cmChg>
          </p:ext>
        </pc:extLst>
      </pc:sldChg>
      <pc:sldChg chg="modSp">
        <pc:chgData name="Saskia Nooitgedagt | Alzheimer Nederland" userId="S::s.nooitgedagt@alzheimer-nederland.nl::e094b3c3-bfa2-4256-ac6d-55673b9ae7e6" providerId="AD" clId="Web-{FA22E9D5-0E1D-473F-562E-0F42AC289EE5}" dt="2023-06-23T08:01:30.980" v="3" actId="1076"/>
        <pc:sldMkLst>
          <pc:docMk/>
          <pc:sldMk cId="3756968643" sldId="330"/>
        </pc:sldMkLst>
        <pc:spChg chg="mod">
          <ac:chgData name="Saskia Nooitgedagt | Alzheimer Nederland" userId="S::s.nooitgedagt@alzheimer-nederland.nl::e094b3c3-bfa2-4256-ac6d-55673b9ae7e6" providerId="AD" clId="Web-{FA22E9D5-0E1D-473F-562E-0F42AC289EE5}" dt="2023-06-23T08:01:21.073" v="2" actId="1076"/>
          <ac:spMkLst>
            <pc:docMk/>
            <pc:sldMk cId="3756968643" sldId="330"/>
            <ac:spMk id="3" creationId="{EB8C7F36-9ED0-06DF-0436-BB6AA5E89FFF}"/>
          </ac:spMkLst>
        </pc:spChg>
        <pc:spChg chg="mod">
          <ac:chgData name="Saskia Nooitgedagt | Alzheimer Nederland" userId="S::s.nooitgedagt@alzheimer-nederland.nl::e094b3c3-bfa2-4256-ac6d-55673b9ae7e6" providerId="AD" clId="Web-{FA22E9D5-0E1D-473F-562E-0F42AC289EE5}" dt="2023-06-23T08:01:30.980" v="3" actId="1076"/>
          <ac:spMkLst>
            <pc:docMk/>
            <pc:sldMk cId="3756968643" sldId="330"/>
            <ac:spMk id="4" creationId="{7DFB1A37-4EB8-BCB4-ABF0-43527435A79C}"/>
          </ac:spMkLst>
        </pc:spChg>
      </pc:sldChg>
    </pc:docChg>
  </pc:docChgLst>
  <pc:docChgLst>
    <pc:chgData name="Alisa Mura | Alzheimer Nederland" userId="96aab4b5-16c5-4306-9c17-4b4d0cfb86c9" providerId="ADAL" clId="{052FD31C-792F-4444-8555-0848A1D38049}"/>
    <pc:docChg chg="custSel modSld">
      <pc:chgData name="Alisa Mura | Alzheimer Nederland" userId="96aab4b5-16c5-4306-9c17-4b4d0cfb86c9" providerId="ADAL" clId="{052FD31C-792F-4444-8555-0848A1D38049}" dt="2022-06-09T13:24:15.648" v="28" actId="478"/>
      <pc:docMkLst>
        <pc:docMk/>
      </pc:docMkLst>
      <pc:sldChg chg="addSp delSp modSp mod">
        <pc:chgData name="Alisa Mura | Alzheimer Nederland" userId="96aab4b5-16c5-4306-9c17-4b4d0cfb86c9" providerId="ADAL" clId="{052FD31C-792F-4444-8555-0848A1D38049}" dt="2022-06-09T13:24:15.648" v="28" actId="478"/>
        <pc:sldMkLst>
          <pc:docMk/>
          <pc:sldMk cId="336445619" sldId="274"/>
        </pc:sldMkLst>
        <pc:picChg chg="mod">
          <ac:chgData name="Alisa Mura | Alzheimer Nederland" userId="96aab4b5-16c5-4306-9c17-4b4d0cfb86c9" providerId="ADAL" clId="{052FD31C-792F-4444-8555-0848A1D38049}" dt="2022-06-09T13:17:03.589" v="5" actId="1076"/>
          <ac:picMkLst>
            <pc:docMk/>
            <pc:sldMk cId="336445619" sldId="274"/>
            <ac:picMk id="3" creationId="{5B541F83-3D47-BDA9-5902-575F1CB7F640}"/>
          </ac:picMkLst>
        </pc:picChg>
        <pc:picChg chg="add mod">
          <ac:chgData name="Alisa Mura | Alzheimer Nederland" userId="96aab4b5-16c5-4306-9c17-4b4d0cfb86c9" providerId="ADAL" clId="{052FD31C-792F-4444-8555-0848A1D38049}" dt="2022-06-09T13:17:21.267" v="14" actId="1037"/>
          <ac:picMkLst>
            <pc:docMk/>
            <pc:sldMk cId="336445619" sldId="274"/>
            <ac:picMk id="7" creationId="{F9B6BD56-2C35-4BCF-8B73-DC42F29CD26B}"/>
          </ac:picMkLst>
        </pc:picChg>
        <pc:picChg chg="add del mod">
          <ac:chgData name="Alisa Mura | Alzheimer Nederland" userId="96aab4b5-16c5-4306-9c17-4b4d0cfb86c9" providerId="ADAL" clId="{052FD31C-792F-4444-8555-0848A1D38049}" dt="2022-06-09T13:23:32.034" v="21" actId="478"/>
          <ac:picMkLst>
            <pc:docMk/>
            <pc:sldMk cId="336445619" sldId="274"/>
            <ac:picMk id="14" creationId="{BA638920-77EC-4EA0-B6B3-EE0232733FDA}"/>
          </ac:picMkLst>
        </pc:picChg>
        <pc:picChg chg="add del mod">
          <ac:chgData name="Alisa Mura | Alzheimer Nederland" userId="96aab4b5-16c5-4306-9c17-4b4d0cfb86c9" providerId="ADAL" clId="{052FD31C-792F-4444-8555-0848A1D38049}" dt="2022-06-09T13:24:15.648" v="28" actId="478"/>
          <ac:picMkLst>
            <pc:docMk/>
            <pc:sldMk cId="336445619" sldId="274"/>
            <ac:picMk id="18" creationId="{948E59C2-C7BA-4F2A-AC4E-0911F71D89BC}"/>
          </ac:picMkLst>
        </pc:picChg>
      </pc:sldChg>
    </pc:docChg>
  </pc:docChgLst>
  <pc:docChgLst>
    <pc:chgData name="Saskia Nooitgedagt | Alzheimer Nederland" userId="e094b3c3-bfa2-4256-ac6d-55673b9ae7e6" providerId="ADAL" clId="{3A61D41E-B5B0-49C5-AAF1-2DA3793006E6}"/>
    <pc:docChg chg="undo custSel modSld">
      <pc:chgData name="Saskia Nooitgedagt | Alzheimer Nederland" userId="e094b3c3-bfa2-4256-ac6d-55673b9ae7e6" providerId="ADAL" clId="{3A61D41E-B5B0-49C5-AAF1-2DA3793006E6}" dt="2023-04-24T09:00:00.440" v="101" actId="20577"/>
      <pc:docMkLst>
        <pc:docMk/>
      </pc:docMkLst>
      <pc:sldChg chg="modSp mod">
        <pc:chgData name="Saskia Nooitgedagt | Alzheimer Nederland" userId="e094b3c3-bfa2-4256-ac6d-55673b9ae7e6" providerId="ADAL" clId="{3A61D41E-B5B0-49C5-AAF1-2DA3793006E6}" dt="2023-04-24T09:00:00.440" v="101" actId="20577"/>
        <pc:sldMkLst>
          <pc:docMk/>
          <pc:sldMk cId="747460131" sldId="326"/>
        </pc:sldMkLst>
        <pc:spChg chg="mod">
          <ac:chgData name="Saskia Nooitgedagt | Alzheimer Nederland" userId="e094b3c3-bfa2-4256-ac6d-55673b9ae7e6" providerId="ADAL" clId="{3A61D41E-B5B0-49C5-AAF1-2DA3793006E6}" dt="2023-04-24T09:00:00.440" v="101" actId="20577"/>
          <ac:spMkLst>
            <pc:docMk/>
            <pc:sldMk cId="747460131" sldId="326"/>
            <ac:spMk id="10" creationId="{00000000-0000-0000-0000-000000000000}"/>
          </ac:spMkLst>
        </pc:spChg>
      </pc:sldChg>
      <pc:sldChg chg="addSp delSp modSp mod setBg">
        <pc:chgData name="Saskia Nooitgedagt | Alzheimer Nederland" userId="e094b3c3-bfa2-4256-ac6d-55673b9ae7e6" providerId="ADAL" clId="{3A61D41E-B5B0-49C5-AAF1-2DA3793006E6}" dt="2023-04-24T08:59:03.205" v="100" actId="1076"/>
        <pc:sldMkLst>
          <pc:docMk/>
          <pc:sldMk cId="1613638999" sldId="329"/>
        </pc:sldMkLst>
        <pc:spChg chg="add del mod">
          <ac:chgData name="Saskia Nooitgedagt | Alzheimer Nederland" userId="e094b3c3-bfa2-4256-ac6d-55673b9ae7e6" providerId="ADAL" clId="{3A61D41E-B5B0-49C5-AAF1-2DA3793006E6}" dt="2023-04-24T08:56:55.311" v="92" actId="21"/>
          <ac:spMkLst>
            <pc:docMk/>
            <pc:sldMk cId="1613638999" sldId="329"/>
            <ac:spMk id="2" creationId="{A4BB9429-CF6C-938F-F077-15EB4643C949}"/>
          </ac:spMkLst>
        </pc:spChg>
        <pc:spChg chg="add del mod">
          <ac:chgData name="Saskia Nooitgedagt | Alzheimer Nederland" userId="e094b3c3-bfa2-4256-ac6d-55673b9ae7e6" providerId="ADAL" clId="{3A61D41E-B5B0-49C5-AAF1-2DA3793006E6}" dt="2023-04-24T08:55:53.705" v="81" actId="767"/>
          <ac:spMkLst>
            <pc:docMk/>
            <pc:sldMk cId="1613638999" sldId="329"/>
            <ac:spMk id="3" creationId="{078C91D0-67B4-0E0A-DB37-3F87AFCB73A0}"/>
          </ac:spMkLst>
        </pc:spChg>
        <pc:spChg chg="add del mod">
          <ac:chgData name="Saskia Nooitgedagt | Alzheimer Nederland" userId="e094b3c3-bfa2-4256-ac6d-55673b9ae7e6" providerId="ADAL" clId="{3A61D41E-B5B0-49C5-AAF1-2DA3793006E6}" dt="2023-04-24T08:55:53.176" v="80"/>
          <ac:spMkLst>
            <pc:docMk/>
            <pc:sldMk cId="1613638999" sldId="329"/>
            <ac:spMk id="4" creationId="{1BA9E1E2-2073-59F3-CD9C-DF2CFA8AC2EA}"/>
          </ac:spMkLst>
        </pc:spChg>
        <pc:spChg chg="add del mod">
          <ac:chgData name="Saskia Nooitgedagt | Alzheimer Nederland" userId="e094b3c3-bfa2-4256-ac6d-55673b9ae7e6" providerId="ADAL" clId="{3A61D41E-B5B0-49C5-AAF1-2DA3793006E6}" dt="2023-04-24T08:55:52.320" v="78"/>
          <ac:spMkLst>
            <pc:docMk/>
            <pc:sldMk cId="1613638999" sldId="329"/>
            <ac:spMk id="5" creationId="{D1166653-BE70-41C7-7975-12D8A35CBA55}"/>
          </ac:spMkLst>
        </pc:spChg>
        <pc:spChg chg="add mod">
          <ac:chgData name="Saskia Nooitgedagt | Alzheimer Nederland" userId="e094b3c3-bfa2-4256-ac6d-55673b9ae7e6" providerId="ADAL" clId="{3A61D41E-B5B0-49C5-AAF1-2DA3793006E6}" dt="2023-04-24T08:59:03.205" v="100" actId="1076"/>
          <ac:spMkLst>
            <pc:docMk/>
            <pc:sldMk cId="1613638999" sldId="329"/>
            <ac:spMk id="7" creationId="{AE629641-43D0-55FF-2B67-52E9BAA683C9}"/>
          </ac:spMkLst>
        </pc:spChg>
      </pc:sldChg>
    </pc:docChg>
  </pc:docChgLst>
  <pc:docChgLst>
    <pc:chgData name="Saskia Nooitgedagt | Alzheimer Nederland" userId="S::s.nooitgedagt@alzheimer-nederland.nl::e094b3c3-bfa2-4256-ac6d-55673b9ae7e6" providerId="AD" clId="Web-{A13441EC-A16C-4DC0-2559-487742AC6C61}"/>
    <pc:docChg chg="mod addSld delSld modSld">
      <pc:chgData name="Saskia Nooitgedagt | Alzheimer Nederland" userId="S::s.nooitgedagt@alzheimer-nederland.nl::e094b3c3-bfa2-4256-ac6d-55673b9ae7e6" providerId="AD" clId="Web-{A13441EC-A16C-4DC0-2559-487742AC6C61}" dt="2023-04-24T07:52:25.073" v="94"/>
      <pc:docMkLst>
        <pc:docMk/>
      </pc:docMkLst>
      <pc:sldChg chg="del">
        <pc:chgData name="Saskia Nooitgedagt | Alzheimer Nederland" userId="S::s.nooitgedagt@alzheimer-nederland.nl::e094b3c3-bfa2-4256-ac6d-55673b9ae7e6" providerId="AD" clId="Web-{A13441EC-A16C-4DC0-2559-487742AC6C61}" dt="2023-04-24T07:37:39.096" v="7"/>
        <pc:sldMkLst>
          <pc:docMk/>
          <pc:sldMk cId="1478060618" sldId="280"/>
        </pc:sldMkLst>
      </pc:sldChg>
      <pc:sldChg chg="addSp delSp modSp del">
        <pc:chgData name="Saskia Nooitgedagt | Alzheimer Nederland" userId="S::s.nooitgedagt@alzheimer-nederland.nl::e094b3c3-bfa2-4256-ac6d-55673b9ae7e6" providerId="AD" clId="Web-{A13441EC-A16C-4DC0-2559-487742AC6C61}" dt="2023-04-24T07:45:18.546" v="61"/>
        <pc:sldMkLst>
          <pc:docMk/>
          <pc:sldMk cId="2432392256" sldId="323"/>
        </pc:sldMkLst>
        <pc:spChg chg="del mod">
          <ac:chgData name="Saskia Nooitgedagt | Alzheimer Nederland" userId="S::s.nooitgedagt@alzheimer-nederland.nl::e094b3c3-bfa2-4256-ac6d-55673b9ae7e6" providerId="AD" clId="Web-{A13441EC-A16C-4DC0-2559-487742AC6C61}" dt="2023-04-24T07:42:21.707" v="33"/>
          <ac:spMkLst>
            <pc:docMk/>
            <pc:sldMk cId="2432392256" sldId="323"/>
            <ac:spMk id="17" creationId="{9A2BFA2D-609D-8A43-9DC4-25409DB27A18}"/>
          </ac:spMkLst>
        </pc:spChg>
        <pc:picChg chg="add del mod">
          <ac:chgData name="Saskia Nooitgedagt | Alzheimer Nederland" userId="S::s.nooitgedagt@alzheimer-nederland.nl::e094b3c3-bfa2-4256-ac6d-55673b9ae7e6" providerId="AD" clId="Web-{A13441EC-A16C-4DC0-2559-487742AC6C61}" dt="2023-04-24T07:34:51.039" v="3"/>
          <ac:picMkLst>
            <pc:docMk/>
            <pc:sldMk cId="2432392256" sldId="323"/>
            <ac:picMk id="3" creationId="{6520C2D5-BB6A-8162-C1AF-C5AEB37F67E8}"/>
          </ac:picMkLst>
        </pc:picChg>
      </pc:sldChg>
      <pc:sldChg chg="addCm">
        <pc:chgData name="Saskia Nooitgedagt | Alzheimer Nederland" userId="S::s.nooitgedagt@alzheimer-nederland.nl::e094b3c3-bfa2-4256-ac6d-55673b9ae7e6" providerId="AD" clId="Web-{A13441EC-A16C-4DC0-2559-487742AC6C61}" dt="2023-04-24T07:38:56.163" v="9"/>
        <pc:sldMkLst>
          <pc:docMk/>
          <pc:sldMk cId="1540654666" sldId="327"/>
        </pc:sldMkLst>
      </pc:sldChg>
      <pc:sldChg chg="modSp add replId">
        <pc:chgData name="Saskia Nooitgedagt | Alzheimer Nederland" userId="S::s.nooitgedagt@alzheimer-nederland.nl::e094b3c3-bfa2-4256-ac6d-55673b9ae7e6" providerId="AD" clId="Web-{A13441EC-A16C-4DC0-2559-487742AC6C61}" dt="2023-04-24T07:37:20.845" v="6" actId="20577"/>
        <pc:sldMkLst>
          <pc:docMk/>
          <pc:sldMk cId="1384989857" sldId="328"/>
        </pc:sldMkLst>
        <pc:spChg chg="mod">
          <ac:chgData name="Saskia Nooitgedagt | Alzheimer Nederland" userId="S::s.nooitgedagt@alzheimer-nederland.nl::e094b3c3-bfa2-4256-ac6d-55673b9ae7e6" providerId="AD" clId="Web-{A13441EC-A16C-4DC0-2559-487742AC6C61}" dt="2023-04-24T07:37:20.845" v="6" actId="20577"/>
          <ac:spMkLst>
            <pc:docMk/>
            <pc:sldMk cId="1384989857" sldId="328"/>
            <ac:spMk id="11" creationId="{C9124381-C91B-F441-8278-30C40FC5DFAF}"/>
          </ac:spMkLst>
        </pc:spChg>
      </pc:sldChg>
      <pc:sldChg chg="addSp delSp modSp new del">
        <pc:chgData name="Saskia Nooitgedagt | Alzheimer Nederland" userId="S::s.nooitgedagt@alzheimer-nederland.nl::e094b3c3-bfa2-4256-ac6d-55673b9ae7e6" providerId="AD" clId="Web-{A13441EC-A16C-4DC0-2559-487742AC6C61}" dt="2023-04-24T07:40:14.090" v="15"/>
        <pc:sldMkLst>
          <pc:docMk/>
          <pc:sldMk cId="144516728" sldId="329"/>
        </pc:sldMkLst>
        <pc:spChg chg="add del mod">
          <ac:chgData name="Saskia Nooitgedagt | Alzheimer Nederland" userId="S::s.nooitgedagt@alzheimer-nederland.nl::e094b3c3-bfa2-4256-ac6d-55673b9ae7e6" providerId="AD" clId="Web-{A13441EC-A16C-4DC0-2559-487742AC6C61}" dt="2023-04-24T07:40:11.496" v="14"/>
          <ac:spMkLst>
            <pc:docMk/>
            <pc:sldMk cId="144516728" sldId="329"/>
            <ac:spMk id="2" creationId="{11EFC4BE-3416-AA1A-4957-817889F5B314}"/>
          </ac:spMkLst>
        </pc:spChg>
      </pc:sldChg>
      <pc:sldChg chg="addSp delSp modSp new mod setBg modClrScheme chgLayout">
        <pc:chgData name="Saskia Nooitgedagt | Alzheimer Nederland" userId="S::s.nooitgedagt@alzheimer-nederland.nl::e094b3c3-bfa2-4256-ac6d-55673b9ae7e6" providerId="AD" clId="Web-{A13441EC-A16C-4DC0-2559-487742AC6C61}" dt="2023-04-24T07:52:25.073" v="94"/>
        <pc:sldMkLst>
          <pc:docMk/>
          <pc:sldMk cId="1613638999" sldId="329"/>
        </pc:sldMkLst>
        <pc:spChg chg="add del mod">
          <ac:chgData name="Saskia Nooitgedagt | Alzheimer Nederland" userId="S::s.nooitgedagt@alzheimer-nederland.nl::e094b3c3-bfa2-4256-ac6d-55673b9ae7e6" providerId="AD" clId="Web-{A13441EC-A16C-4DC0-2559-487742AC6C61}" dt="2023-04-24T07:45:06.905" v="60" actId="14100"/>
          <ac:spMkLst>
            <pc:docMk/>
            <pc:sldMk cId="1613638999" sldId="329"/>
            <ac:spMk id="2" creationId="{A4BB9429-CF6C-938F-F077-15EB4643C949}"/>
          </ac:spMkLst>
        </pc:spChg>
        <pc:picChg chg="add del mod modCrop">
          <ac:chgData name="Saskia Nooitgedagt | Alzheimer Nederland" userId="S::s.nooitgedagt@alzheimer-nederland.nl::e094b3c3-bfa2-4256-ac6d-55673b9ae7e6" providerId="AD" clId="Web-{A13441EC-A16C-4DC0-2559-487742AC6C61}" dt="2023-04-24T07:50:10.268" v="90"/>
          <ac:picMkLst>
            <pc:docMk/>
            <pc:sldMk cId="1613638999" sldId="329"/>
            <ac:picMk id="3" creationId="{2BB5DAB9-477D-BF97-8097-FBE03DB0E8F6}"/>
          </ac:picMkLst>
        </pc:picChg>
      </pc:sldChg>
    </pc:docChg>
  </pc:docChgLst>
  <pc:docChgLst>
    <pc:chgData clId="Web-{A13441EC-A16C-4DC0-2559-487742AC6C61}"/>
    <pc:docChg chg="modSld">
      <pc:chgData name="" userId="" providerId="" clId="Web-{A13441EC-A16C-4DC0-2559-487742AC6C61}" dt="2023-04-24T07:34:39.132" v="0"/>
      <pc:docMkLst>
        <pc:docMk/>
      </pc:docMkLst>
      <pc:sldChg chg="delSp">
        <pc:chgData name="" userId="" providerId="" clId="Web-{A13441EC-A16C-4DC0-2559-487742AC6C61}" dt="2023-04-24T07:34:39.132" v="0"/>
        <pc:sldMkLst>
          <pc:docMk/>
          <pc:sldMk cId="2432392256" sldId="323"/>
        </pc:sldMkLst>
        <pc:picChg chg="del">
          <ac:chgData name="" userId="" providerId="" clId="Web-{A13441EC-A16C-4DC0-2559-487742AC6C61}" dt="2023-04-24T07:34:39.132" v="0"/>
          <ac:picMkLst>
            <pc:docMk/>
            <pc:sldMk cId="2432392256" sldId="323"/>
            <ac:picMk id="2" creationId="{738774C1-8D89-2635-6BB0-6E4581DD512F}"/>
          </ac:picMkLst>
        </pc:picChg>
      </pc:sldChg>
    </pc:docChg>
  </pc:docChgLst>
  <pc:docChgLst>
    <pc:chgData name="Saskia Nooitgedagt | Alzheimer Nederland" userId="S::s.nooitgedagt@alzheimer-nederland.nl::e094b3c3-bfa2-4256-ac6d-55673b9ae7e6" providerId="AD" clId="Web-{B8BE8936-5470-0A30-7447-826F0BA84286}"/>
    <pc:docChg chg="modSld">
      <pc:chgData name="Saskia Nooitgedagt | Alzheimer Nederland" userId="S::s.nooitgedagt@alzheimer-nederland.nl::e094b3c3-bfa2-4256-ac6d-55673b9ae7e6" providerId="AD" clId="Web-{B8BE8936-5470-0A30-7447-826F0BA84286}" dt="2023-04-22T10:43:54.545" v="7" actId="14100"/>
      <pc:docMkLst>
        <pc:docMk/>
      </pc:docMkLst>
      <pc:sldChg chg="addSp delSp modSp">
        <pc:chgData name="Saskia Nooitgedagt | Alzheimer Nederland" userId="S::s.nooitgedagt@alzheimer-nederland.nl::e094b3c3-bfa2-4256-ac6d-55673b9ae7e6" providerId="AD" clId="Web-{B8BE8936-5470-0A30-7447-826F0BA84286}" dt="2023-04-22T10:43:54.545" v="7" actId="14100"/>
        <pc:sldMkLst>
          <pc:docMk/>
          <pc:sldMk cId="2432392256" sldId="323"/>
        </pc:sldMkLst>
        <pc:picChg chg="add mod ord">
          <ac:chgData name="Saskia Nooitgedagt | Alzheimer Nederland" userId="S::s.nooitgedagt@alzheimer-nederland.nl::e094b3c3-bfa2-4256-ac6d-55673b9ae7e6" providerId="AD" clId="Web-{B8BE8936-5470-0A30-7447-826F0BA84286}" dt="2023-04-22T10:43:54.545" v="7" actId="14100"/>
          <ac:picMkLst>
            <pc:docMk/>
            <pc:sldMk cId="2432392256" sldId="323"/>
            <ac:picMk id="2" creationId="{738774C1-8D89-2635-6BB0-6E4581DD512F}"/>
          </ac:picMkLst>
        </pc:picChg>
        <pc:picChg chg="del">
          <ac:chgData name="Saskia Nooitgedagt | Alzheimer Nederland" userId="S::s.nooitgedagt@alzheimer-nederland.nl::e094b3c3-bfa2-4256-ac6d-55673b9ae7e6" providerId="AD" clId="Web-{B8BE8936-5470-0A30-7447-826F0BA84286}" dt="2023-04-22T10:41:24.415" v="0"/>
          <ac:picMkLst>
            <pc:docMk/>
            <pc:sldMk cId="2432392256" sldId="323"/>
            <ac:picMk id="4" creationId="{F0DECDE3-C3B5-474D-BA2B-38E4094FCC82}"/>
          </ac:picMkLst>
        </pc:picChg>
      </pc:sldChg>
    </pc:docChg>
  </pc:docChgLst>
  <pc:docChgLst>
    <pc:chgData name="Saskia van Gelderen | Alzheimer Nederland" userId="S::s.vangelderen@alzheimer-nederland.nl::e094b3c3-bfa2-4256-ac6d-55673b9ae7e6" providerId="AD" clId="Web-{A94CB2FE-B7D5-C919-7042-896C85A417CF}"/>
    <pc:docChg chg="modSld">
      <pc:chgData name="Saskia van Gelderen | Alzheimer Nederland" userId="S::s.vangelderen@alzheimer-nederland.nl::e094b3c3-bfa2-4256-ac6d-55673b9ae7e6" providerId="AD" clId="Web-{A94CB2FE-B7D5-C919-7042-896C85A417CF}" dt="2022-06-07T12:33:31.904" v="22"/>
      <pc:docMkLst>
        <pc:docMk/>
      </pc:docMkLst>
      <pc:sldChg chg="addSp delSp modSp addCm">
        <pc:chgData name="Saskia van Gelderen | Alzheimer Nederland" userId="S::s.vangelderen@alzheimer-nederland.nl::e094b3c3-bfa2-4256-ac6d-55673b9ae7e6" providerId="AD" clId="Web-{A94CB2FE-B7D5-C919-7042-896C85A417CF}" dt="2022-06-07T12:33:31.904" v="22"/>
        <pc:sldMkLst>
          <pc:docMk/>
          <pc:sldMk cId="336445619" sldId="274"/>
        </pc:sldMkLst>
        <pc:picChg chg="add mod">
          <ac:chgData name="Saskia van Gelderen | Alzheimer Nederland" userId="S::s.vangelderen@alzheimer-nederland.nl::e094b3c3-bfa2-4256-ac6d-55673b9ae7e6" providerId="AD" clId="Web-{A94CB2FE-B7D5-C919-7042-896C85A417CF}" dt="2022-06-07T12:27:57.320" v="3" actId="1076"/>
          <ac:picMkLst>
            <pc:docMk/>
            <pc:sldMk cId="336445619" sldId="274"/>
            <ac:picMk id="2" creationId="{99D7405E-92D9-0044-20D2-4B1E5DA40011}"/>
          </ac:picMkLst>
        </pc:picChg>
        <pc:picChg chg="del">
          <ac:chgData name="Saskia van Gelderen | Alzheimer Nederland" userId="S::s.vangelderen@alzheimer-nederland.nl::e094b3c3-bfa2-4256-ac6d-55673b9ae7e6" providerId="AD" clId="Web-{A94CB2FE-B7D5-C919-7042-896C85A417CF}" dt="2022-06-07T12:32:45.932" v="18"/>
          <ac:picMkLst>
            <pc:docMk/>
            <pc:sldMk cId="336445619" sldId="274"/>
            <ac:picMk id="3" creationId="{4324D030-30E4-462F-9B26-25C70F3CAEA6}"/>
          </ac:picMkLst>
        </pc:picChg>
        <pc:picChg chg="del">
          <ac:chgData name="Saskia van Gelderen | Alzheimer Nederland" userId="S::s.vangelderen@alzheimer-nederland.nl::e094b3c3-bfa2-4256-ac6d-55673b9ae7e6" providerId="AD" clId="Web-{A94CB2FE-B7D5-C919-7042-896C85A417CF}" dt="2022-06-07T12:31:37.397" v="13"/>
          <ac:picMkLst>
            <pc:docMk/>
            <pc:sldMk cId="336445619" sldId="274"/>
            <ac:picMk id="4" creationId="{6C3478F3-BF68-471C-B52E-9994CE19CB4F}"/>
          </ac:picMkLst>
        </pc:picChg>
        <pc:picChg chg="del">
          <ac:chgData name="Saskia van Gelderen | Alzheimer Nederland" userId="S::s.vangelderen@alzheimer-nederland.nl::e094b3c3-bfa2-4256-ac6d-55673b9ae7e6" providerId="AD" clId="Web-{A94CB2FE-B7D5-C919-7042-896C85A417CF}" dt="2022-06-07T12:28:58.683" v="6"/>
          <ac:picMkLst>
            <pc:docMk/>
            <pc:sldMk cId="336445619" sldId="274"/>
            <ac:picMk id="5" creationId="{8A297B24-8933-44BC-8CF0-3C7487A585B1}"/>
          </ac:picMkLst>
        </pc:picChg>
        <pc:picChg chg="add mod">
          <ac:chgData name="Saskia van Gelderen | Alzheimer Nederland" userId="S::s.vangelderen@alzheimer-nederland.nl::e094b3c3-bfa2-4256-ac6d-55673b9ae7e6" providerId="AD" clId="Web-{A94CB2FE-B7D5-C919-7042-896C85A417CF}" dt="2022-06-07T12:29:32.591" v="8" actId="1076"/>
          <ac:picMkLst>
            <pc:docMk/>
            <pc:sldMk cId="336445619" sldId="274"/>
            <ac:picMk id="7" creationId="{B09ECCF8-E652-E078-E460-E27B6EFB1C9F}"/>
          </ac:picMkLst>
        </pc:picChg>
        <pc:picChg chg="del">
          <ac:chgData name="Saskia van Gelderen | Alzheimer Nederland" userId="S::s.vangelderen@alzheimer-nederland.nl::e094b3c3-bfa2-4256-ac6d-55673b9ae7e6" providerId="AD" clId="Web-{A94CB2FE-B7D5-C919-7042-896C85A417CF}" dt="2022-06-07T12:27:51.538" v="2"/>
          <ac:picMkLst>
            <pc:docMk/>
            <pc:sldMk cId="336445619" sldId="274"/>
            <ac:picMk id="8" creationId="{28C3120A-AF7E-405A-9018-05517E41AE7A}"/>
          </ac:picMkLst>
        </pc:picChg>
        <pc:picChg chg="add mod">
          <ac:chgData name="Saskia van Gelderen | Alzheimer Nederland" userId="S::s.vangelderen@alzheimer-nederland.nl::e094b3c3-bfa2-4256-ac6d-55673b9ae7e6" providerId="AD" clId="Web-{A94CB2FE-B7D5-C919-7042-896C85A417CF}" dt="2022-06-07T12:33:02.512" v="20" actId="1076"/>
          <ac:picMkLst>
            <pc:docMk/>
            <pc:sldMk cId="336445619" sldId="274"/>
            <ac:picMk id="11" creationId="{72A82F31-C754-9875-4AD1-36F18F293909}"/>
          </ac:picMkLst>
        </pc:picChg>
        <pc:picChg chg="add mod">
          <ac:chgData name="Saskia van Gelderen | Alzheimer Nederland" userId="S::s.vangelderen@alzheimer-nederland.nl::e094b3c3-bfa2-4256-ac6d-55673b9ae7e6" providerId="AD" clId="Web-{A94CB2FE-B7D5-C919-7042-896C85A417CF}" dt="2022-06-07T12:33:06.074" v="21" actId="1076"/>
          <ac:picMkLst>
            <pc:docMk/>
            <pc:sldMk cId="336445619" sldId="274"/>
            <ac:picMk id="14" creationId="{4E01F690-3912-EA88-115B-B7E69C0563F0}"/>
          </ac:picMkLst>
        </pc:picChg>
      </pc:sldChg>
    </pc:docChg>
  </pc:docChgLst>
  <pc:docChgLst>
    <pc:chgData name="Saskia van Gelderen | Alzheimer Nederland" userId="S::s.vangelderen@alzheimer-nederland.nl::e094b3c3-bfa2-4256-ac6d-55673b9ae7e6" providerId="AD" clId="Web-{47543239-922A-94C0-7DA9-C843C5D354D1}"/>
    <pc:docChg chg="modSld">
      <pc:chgData name="Saskia van Gelderen | Alzheimer Nederland" userId="S::s.vangelderen@alzheimer-nederland.nl::e094b3c3-bfa2-4256-ac6d-55673b9ae7e6" providerId="AD" clId="Web-{47543239-922A-94C0-7DA9-C843C5D354D1}" dt="2022-06-08T08:55:25.894" v="65"/>
      <pc:docMkLst>
        <pc:docMk/>
      </pc:docMkLst>
      <pc:sldChg chg="delCm">
        <pc:chgData name="Saskia van Gelderen | Alzheimer Nederland" userId="S::s.vangelderen@alzheimer-nederland.nl::e094b3c3-bfa2-4256-ac6d-55673b9ae7e6" providerId="AD" clId="Web-{47543239-922A-94C0-7DA9-C843C5D354D1}" dt="2022-06-08T08:49:04.478" v="45"/>
        <pc:sldMkLst>
          <pc:docMk/>
          <pc:sldMk cId="2981037662" sldId="260"/>
        </pc:sldMkLst>
      </pc:sldChg>
      <pc:sldChg chg="delCm">
        <pc:chgData name="Saskia van Gelderen | Alzheimer Nederland" userId="S::s.vangelderen@alzheimer-nederland.nl::e094b3c3-bfa2-4256-ac6d-55673b9ae7e6" providerId="AD" clId="Web-{47543239-922A-94C0-7DA9-C843C5D354D1}" dt="2022-06-08T08:49:28.025" v="48"/>
        <pc:sldMkLst>
          <pc:docMk/>
          <pc:sldMk cId="3173921691" sldId="272"/>
        </pc:sldMkLst>
      </pc:sldChg>
      <pc:sldChg chg="delCm modCm">
        <pc:chgData name="Saskia van Gelderen | Alzheimer Nederland" userId="S::s.vangelderen@alzheimer-nederland.nl::e094b3c3-bfa2-4256-ac6d-55673b9ae7e6" providerId="AD" clId="Web-{47543239-922A-94C0-7DA9-C843C5D354D1}" dt="2022-06-08T08:49:14.462" v="46"/>
        <pc:sldMkLst>
          <pc:docMk/>
          <pc:sldMk cId="336445619" sldId="274"/>
        </pc:sldMkLst>
      </pc:sldChg>
      <pc:sldChg chg="modSp addCm modCm">
        <pc:chgData name="Saskia van Gelderen | Alzheimer Nederland" userId="S::s.vangelderen@alzheimer-nederland.nl::e094b3c3-bfa2-4256-ac6d-55673b9ae7e6" providerId="AD" clId="Web-{47543239-922A-94C0-7DA9-C843C5D354D1}" dt="2022-06-08T08:50:00.635" v="49"/>
        <pc:sldMkLst>
          <pc:docMk/>
          <pc:sldMk cId="3921994747" sldId="312"/>
        </pc:sldMkLst>
        <pc:spChg chg="mod">
          <ac:chgData name="Saskia van Gelderen | Alzheimer Nederland" userId="S::s.vangelderen@alzheimer-nederland.nl::e094b3c3-bfa2-4256-ac6d-55673b9ae7e6" providerId="AD" clId="Web-{47543239-922A-94C0-7DA9-C843C5D354D1}" dt="2022-06-08T08:11:45.947" v="27" actId="20577"/>
          <ac:spMkLst>
            <pc:docMk/>
            <pc:sldMk cId="3921994747" sldId="312"/>
            <ac:spMk id="23" creationId="{B46C7BEC-0134-4687-BAB0-3756C137B14B}"/>
          </ac:spMkLst>
        </pc:spChg>
        <pc:spChg chg="mod">
          <ac:chgData name="Saskia van Gelderen | Alzheimer Nederland" userId="S::s.vangelderen@alzheimer-nederland.nl::e094b3c3-bfa2-4256-ac6d-55673b9ae7e6" providerId="AD" clId="Web-{47543239-922A-94C0-7DA9-C843C5D354D1}" dt="2022-06-08T08:11:13.665" v="16" actId="20577"/>
          <ac:spMkLst>
            <pc:docMk/>
            <pc:sldMk cId="3921994747" sldId="312"/>
            <ac:spMk id="25" creationId="{FDF2E3B0-E550-45B9-89D2-C290E3A8D949}"/>
          </ac:spMkLst>
        </pc:spChg>
      </pc:sldChg>
      <pc:sldChg chg="addSp delSp modSp delCm">
        <pc:chgData name="Saskia van Gelderen | Alzheimer Nederland" userId="S::s.vangelderen@alzheimer-nederland.nl::e094b3c3-bfa2-4256-ac6d-55673b9ae7e6" providerId="AD" clId="Web-{47543239-922A-94C0-7DA9-C843C5D354D1}" dt="2022-06-08T08:55:25.894" v="65"/>
        <pc:sldMkLst>
          <pc:docMk/>
          <pc:sldMk cId="3339148323" sldId="313"/>
        </pc:sldMkLst>
        <pc:spChg chg="mod">
          <ac:chgData name="Saskia van Gelderen | Alzheimer Nederland" userId="S::s.vangelderen@alzheimer-nederland.nl::e094b3c3-bfa2-4256-ac6d-55673b9ae7e6" providerId="AD" clId="Web-{47543239-922A-94C0-7DA9-C843C5D354D1}" dt="2022-06-08T08:54:39.861" v="63" actId="1076"/>
          <ac:spMkLst>
            <pc:docMk/>
            <pc:sldMk cId="3339148323" sldId="313"/>
            <ac:spMk id="3" creationId="{CC20D041-F73D-438A-9D72-4FE76B82AEB6}"/>
          </ac:spMkLst>
        </pc:spChg>
        <pc:spChg chg="mod">
          <ac:chgData name="Saskia van Gelderen | Alzheimer Nederland" userId="S::s.vangelderen@alzheimer-nederland.nl::e094b3c3-bfa2-4256-ac6d-55673b9ae7e6" providerId="AD" clId="Web-{47543239-922A-94C0-7DA9-C843C5D354D1}" dt="2022-06-08T08:54:45.877" v="64" actId="1076"/>
          <ac:spMkLst>
            <pc:docMk/>
            <pc:sldMk cId="3339148323" sldId="313"/>
            <ac:spMk id="7" creationId="{E45F4805-0CA1-4C94-9EBD-954531CBFF6A}"/>
          </ac:spMkLst>
        </pc:spChg>
        <pc:spChg chg="mod">
          <ac:chgData name="Saskia van Gelderen | Alzheimer Nederland" userId="S::s.vangelderen@alzheimer-nederland.nl::e094b3c3-bfa2-4256-ac6d-55673b9ae7e6" providerId="AD" clId="Web-{47543239-922A-94C0-7DA9-C843C5D354D1}" dt="2022-06-08T08:54:03.470" v="60" actId="1076"/>
          <ac:spMkLst>
            <pc:docMk/>
            <pc:sldMk cId="3339148323" sldId="313"/>
            <ac:spMk id="17" creationId="{E4E335C7-B116-4357-B130-670497C51015}"/>
          </ac:spMkLst>
        </pc:spChg>
        <pc:spChg chg="mod">
          <ac:chgData name="Saskia van Gelderen | Alzheimer Nederland" userId="S::s.vangelderen@alzheimer-nederland.nl::e094b3c3-bfa2-4256-ac6d-55673b9ae7e6" providerId="AD" clId="Web-{47543239-922A-94C0-7DA9-C843C5D354D1}" dt="2022-06-08T08:53:54.829" v="59" actId="1076"/>
          <ac:spMkLst>
            <pc:docMk/>
            <pc:sldMk cId="3339148323" sldId="313"/>
            <ac:spMk id="20" creationId="{B209E31D-9301-4741-8434-1FB5FE7670E8}"/>
          </ac:spMkLst>
        </pc:spChg>
        <pc:picChg chg="del">
          <ac:chgData name="Saskia van Gelderen | Alzheimer Nederland" userId="S::s.vangelderen@alzheimer-nederland.nl::e094b3c3-bfa2-4256-ac6d-55673b9ae7e6" providerId="AD" clId="Web-{47543239-922A-94C0-7DA9-C843C5D354D1}" dt="2022-06-08T08:44:55.580" v="29"/>
          <ac:picMkLst>
            <pc:docMk/>
            <pc:sldMk cId="3339148323" sldId="313"/>
            <ac:picMk id="2" creationId="{31CCFC1B-B8AD-A860-0607-6E4F82A2A1E3}"/>
          </ac:picMkLst>
        </pc:picChg>
        <pc:picChg chg="add mod">
          <ac:chgData name="Saskia van Gelderen | Alzheimer Nederland" userId="S::s.vangelderen@alzheimer-nederland.nl::e094b3c3-bfa2-4256-ac6d-55673b9ae7e6" providerId="AD" clId="Web-{47543239-922A-94C0-7DA9-C843C5D354D1}" dt="2022-06-08T08:54:17.830" v="61" actId="1076"/>
          <ac:picMkLst>
            <pc:docMk/>
            <pc:sldMk cId="3339148323" sldId="313"/>
            <ac:picMk id="6" creationId="{77619B8C-2558-4EA6-2C23-2782AE8E71AD}"/>
          </ac:picMkLst>
        </pc:picChg>
        <pc:picChg chg="del">
          <ac:chgData name="Saskia van Gelderen | Alzheimer Nederland" userId="S::s.vangelderen@alzheimer-nederland.nl::e094b3c3-bfa2-4256-ac6d-55673b9ae7e6" providerId="AD" clId="Web-{47543239-922A-94C0-7DA9-C843C5D354D1}" dt="2022-06-08T08:51:42.279" v="50"/>
          <ac:picMkLst>
            <pc:docMk/>
            <pc:sldMk cId="3339148323" sldId="313"/>
            <ac:picMk id="14" creationId="{8C517D68-AF1A-4B0C-BFD2-A5C02EB1686C}"/>
          </ac:picMkLst>
        </pc:picChg>
        <pc:picChg chg="add mod">
          <ac:chgData name="Saskia van Gelderen | Alzheimer Nederland" userId="S::s.vangelderen@alzheimer-nederland.nl::e094b3c3-bfa2-4256-ac6d-55673b9ae7e6" providerId="AD" clId="Web-{47543239-922A-94C0-7DA9-C843C5D354D1}" dt="2022-06-08T08:53:45.891" v="58" actId="1076"/>
          <ac:picMkLst>
            <pc:docMk/>
            <pc:sldMk cId="3339148323" sldId="313"/>
            <ac:picMk id="15" creationId="{A83140EA-956B-CB7B-0A8B-B463BD78431D}"/>
          </ac:picMkLst>
        </pc:picChg>
      </pc:sldChg>
      <pc:sldChg chg="modSp delCm modCm">
        <pc:chgData name="Saskia van Gelderen | Alzheimer Nederland" userId="S::s.vangelderen@alzheimer-nederland.nl::e094b3c3-bfa2-4256-ac6d-55673b9ae7e6" providerId="AD" clId="Web-{47543239-922A-94C0-7DA9-C843C5D354D1}" dt="2022-06-08T08:49:20.291" v="47"/>
        <pc:sldMkLst>
          <pc:docMk/>
          <pc:sldMk cId="1540654666" sldId="327"/>
        </pc:sldMkLst>
        <pc:spChg chg="mod">
          <ac:chgData name="Saskia van Gelderen | Alzheimer Nederland" userId="S::s.vangelderen@alzheimer-nederland.nl::e094b3c3-bfa2-4256-ac6d-55673b9ae7e6" providerId="AD" clId="Web-{47543239-922A-94C0-7DA9-C843C5D354D1}" dt="2022-06-08T08:47:58.132" v="42" actId="20577"/>
          <ac:spMkLst>
            <pc:docMk/>
            <pc:sldMk cId="1540654666" sldId="327"/>
            <ac:spMk id="4" creationId="{9A083A09-A4A8-46B7-8326-0C159F60AA18}"/>
          </ac:spMkLst>
        </pc:spChg>
      </pc:sldChg>
    </pc:docChg>
  </pc:docChgLst>
  <pc:docChgLst>
    <pc:chgData name="Saskia Nooitgedagt | Alzheimer Nederland" userId="S::s.nooitgedagt@alzheimer-nederland.nl::e094b3c3-bfa2-4256-ac6d-55673b9ae7e6" providerId="AD" clId="Web-{BCD6BBDE-E53F-AE15-3BA6-4BB6BE05F64C}"/>
    <pc:docChg chg="modSld">
      <pc:chgData name="Saskia Nooitgedagt | Alzheimer Nederland" userId="S::s.nooitgedagt@alzheimer-nederland.nl::e094b3c3-bfa2-4256-ac6d-55673b9ae7e6" providerId="AD" clId="Web-{BCD6BBDE-E53F-AE15-3BA6-4BB6BE05F64C}" dt="2023-04-24T07:57:55.692" v="10"/>
      <pc:docMkLst>
        <pc:docMk/>
      </pc:docMkLst>
      <pc:sldChg chg="modSp mod setBg">
        <pc:chgData name="Saskia Nooitgedagt | Alzheimer Nederland" userId="S::s.nooitgedagt@alzheimer-nederland.nl::e094b3c3-bfa2-4256-ac6d-55673b9ae7e6" providerId="AD" clId="Web-{BCD6BBDE-E53F-AE15-3BA6-4BB6BE05F64C}" dt="2023-04-24T07:57:55.692" v="10"/>
        <pc:sldMkLst>
          <pc:docMk/>
          <pc:sldMk cId="1613638999" sldId="329"/>
        </pc:sldMkLst>
        <pc:spChg chg="mod">
          <ac:chgData name="Saskia Nooitgedagt | Alzheimer Nederland" userId="S::s.nooitgedagt@alzheimer-nederland.nl::e094b3c3-bfa2-4256-ac6d-55673b9ae7e6" providerId="AD" clId="Web-{BCD6BBDE-E53F-AE15-3BA6-4BB6BE05F64C}" dt="2023-04-24T07:57:55.692" v="10"/>
          <ac:spMkLst>
            <pc:docMk/>
            <pc:sldMk cId="1613638999" sldId="329"/>
            <ac:spMk id="2" creationId="{A4BB9429-CF6C-938F-F077-15EB4643C949}"/>
          </ac:spMkLst>
        </pc:spChg>
      </pc:sldChg>
    </pc:docChg>
  </pc:docChgLst>
  <pc:docChgLst>
    <pc:chgData name="Saskia van Gelderen | Alzheimer Nederland" userId="e094b3c3-bfa2-4256-ac6d-55673b9ae7e6" providerId="ADAL" clId="{80D73977-6990-46AE-8A05-724501F1B0E3}"/>
    <pc:docChg chg="custSel modSld">
      <pc:chgData name="Saskia van Gelderen | Alzheimer Nederland" userId="e094b3c3-bfa2-4256-ac6d-55673b9ae7e6" providerId="ADAL" clId="{80D73977-6990-46AE-8A05-724501F1B0E3}" dt="2022-06-22T07:29:55.786" v="53" actId="1076"/>
      <pc:docMkLst>
        <pc:docMk/>
      </pc:docMkLst>
      <pc:sldChg chg="addSp delSp modSp mod delCm modCm">
        <pc:chgData name="Saskia van Gelderen | Alzheimer Nederland" userId="e094b3c3-bfa2-4256-ac6d-55673b9ae7e6" providerId="ADAL" clId="{80D73977-6990-46AE-8A05-724501F1B0E3}" dt="2022-06-22T07:29:55.786" v="53" actId="1076"/>
        <pc:sldMkLst>
          <pc:docMk/>
          <pc:sldMk cId="336445619" sldId="274"/>
        </pc:sldMkLst>
        <pc:picChg chg="del">
          <ac:chgData name="Saskia van Gelderen | Alzheimer Nederland" userId="e094b3c3-bfa2-4256-ac6d-55673b9ae7e6" providerId="ADAL" clId="{80D73977-6990-46AE-8A05-724501F1B0E3}" dt="2022-06-22T07:29:36.440" v="51" actId="478"/>
          <ac:picMkLst>
            <pc:docMk/>
            <pc:sldMk cId="336445619" sldId="274"/>
            <ac:picMk id="3" creationId="{5B541F83-3D47-BDA9-5902-575F1CB7F640}"/>
          </ac:picMkLst>
        </pc:picChg>
        <pc:picChg chg="del">
          <ac:chgData name="Saskia van Gelderen | Alzheimer Nederland" userId="e094b3c3-bfa2-4256-ac6d-55673b9ae7e6" providerId="ADAL" clId="{80D73977-6990-46AE-8A05-724501F1B0E3}" dt="2022-06-22T07:27:51.077" v="32" actId="478"/>
          <ac:picMkLst>
            <pc:docMk/>
            <pc:sldMk cId="336445619" sldId="274"/>
            <ac:picMk id="4" creationId="{AEC3E5F4-66CD-AC5E-1D2B-2C741C2876B6}"/>
          </ac:picMkLst>
        </pc:picChg>
        <pc:picChg chg="del">
          <ac:chgData name="Saskia van Gelderen | Alzheimer Nederland" userId="e094b3c3-bfa2-4256-ac6d-55673b9ae7e6" providerId="ADAL" clId="{80D73977-6990-46AE-8A05-724501F1B0E3}" dt="2022-06-22T07:28:21.571" v="39" actId="478"/>
          <ac:picMkLst>
            <pc:docMk/>
            <pc:sldMk cId="336445619" sldId="274"/>
            <ac:picMk id="5" creationId="{94A28861-252C-C6C0-4443-E7F17902CA58}"/>
          </ac:picMkLst>
        </pc:picChg>
        <pc:picChg chg="del">
          <ac:chgData name="Saskia van Gelderen | Alzheimer Nederland" userId="e094b3c3-bfa2-4256-ac6d-55673b9ae7e6" providerId="ADAL" clId="{80D73977-6990-46AE-8A05-724501F1B0E3}" dt="2022-06-22T07:23:47.164" v="6" actId="21"/>
          <ac:picMkLst>
            <pc:docMk/>
            <pc:sldMk cId="336445619" sldId="274"/>
            <ac:picMk id="7" creationId="{F9B6BD56-2C35-4BCF-8B73-DC42F29CD26B}"/>
          </ac:picMkLst>
        </pc:picChg>
        <pc:picChg chg="del">
          <ac:chgData name="Saskia van Gelderen | Alzheimer Nederland" userId="e094b3c3-bfa2-4256-ac6d-55673b9ae7e6" providerId="ADAL" clId="{80D73977-6990-46AE-8A05-724501F1B0E3}" dt="2022-06-22T07:29:12.004" v="46" actId="478"/>
          <ac:picMkLst>
            <pc:docMk/>
            <pc:sldMk cId="336445619" sldId="274"/>
            <ac:picMk id="8" creationId="{12738790-C0A5-47A5-C6BE-0240B0BD265A}"/>
          </ac:picMkLst>
        </pc:picChg>
        <pc:picChg chg="add mod">
          <ac:chgData name="Saskia van Gelderen | Alzheimer Nederland" userId="e094b3c3-bfa2-4256-ac6d-55673b9ae7e6" providerId="ADAL" clId="{80D73977-6990-46AE-8A05-724501F1B0E3}" dt="2022-06-22T07:24:02.176" v="9" actId="1076"/>
          <ac:picMkLst>
            <pc:docMk/>
            <pc:sldMk cId="336445619" sldId="274"/>
            <ac:picMk id="11" creationId="{243C66EC-BDE3-4F0A-8331-11A90CA8385C}"/>
          </ac:picMkLst>
        </pc:picChg>
        <pc:picChg chg="add mod">
          <ac:chgData name="Saskia van Gelderen | Alzheimer Nederland" userId="e094b3c3-bfa2-4256-ac6d-55673b9ae7e6" providerId="ADAL" clId="{80D73977-6990-46AE-8A05-724501F1B0E3}" dt="2022-06-22T07:29:55.786" v="53" actId="1076"/>
          <ac:picMkLst>
            <pc:docMk/>
            <pc:sldMk cId="336445619" sldId="274"/>
            <ac:picMk id="15" creationId="{604E4D63-E577-4687-93A5-341EEE68C7E2}"/>
          </ac:picMkLst>
        </pc:picChg>
        <pc:picChg chg="add del mod">
          <ac:chgData name="Saskia van Gelderen | Alzheimer Nederland" userId="e094b3c3-bfa2-4256-ac6d-55673b9ae7e6" providerId="ADAL" clId="{80D73977-6990-46AE-8A05-724501F1B0E3}" dt="2022-06-22T07:27:04.130" v="18" actId="21"/>
          <ac:picMkLst>
            <pc:docMk/>
            <pc:sldMk cId="336445619" sldId="274"/>
            <ac:picMk id="19" creationId="{9FAE3CA1-E1D4-4500-B8E5-A9263E9F6832}"/>
          </ac:picMkLst>
        </pc:picChg>
        <pc:picChg chg="add del mod">
          <ac:chgData name="Saskia van Gelderen | Alzheimer Nederland" userId="e094b3c3-bfa2-4256-ac6d-55673b9ae7e6" providerId="ADAL" clId="{80D73977-6990-46AE-8A05-724501F1B0E3}" dt="2022-06-22T07:27:04.130" v="18" actId="21"/>
          <ac:picMkLst>
            <pc:docMk/>
            <pc:sldMk cId="336445619" sldId="274"/>
            <ac:picMk id="21" creationId="{EFBA0339-E1D1-4D72-B63D-A1D6CA12679B}"/>
          </ac:picMkLst>
        </pc:picChg>
        <pc:picChg chg="add del mod">
          <ac:chgData name="Saskia van Gelderen | Alzheimer Nederland" userId="e094b3c3-bfa2-4256-ac6d-55673b9ae7e6" providerId="ADAL" clId="{80D73977-6990-46AE-8A05-724501F1B0E3}" dt="2022-06-22T07:27:04.130" v="18" actId="21"/>
          <ac:picMkLst>
            <pc:docMk/>
            <pc:sldMk cId="336445619" sldId="274"/>
            <ac:picMk id="23" creationId="{9A27EF4F-F02D-43A6-A383-AE2BB930DD1C}"/>
          </ac:picMkLst>
        </pc:picChg>
        <pc:picChg chg="add mod">
          <ac:chgData name="Saskia van Gelderen | Alzheimer Nederland" userId="e094b3c3-bfa2-4256-ac6d-55673b9ae7e6" providerId="ADAL" clId="{80D73977-6990-46AE-8A05-724501F1B0E3}" dt="2022-06-22T07:29:20.609" v="47" actId="1076"/>
          <ac:picMkLst>
            <pc:docMk/>
            <pc:sldMk cId="336445619" sldId="274"/>
            <ac:picMk id="25" creationId="{DC18E9D7-867A-4530-B97A-92F0B9E57146}"/>
          </ac:picMkLst>
        </pc:picChg>
        <pc:picChg chg="add mod">
          <ac:chgData name="Saskia van Gelderen | Alzheimer Nederland" userId="e094b3c3-bfa2-4256-ac6d-55673b9ae7e6" providerId="ADAL" clId="{80D73977-6990-46AE-8A05-724501F1B0E3}" dt="2022-06-22T07:28:40.401" v="40" actId="1076"/>
          <ac:picMkLst>
            <pc:docMk/>
            <pc:sldMk cId="336445619" sldId="274"/>
            <ac:picMk id="27" creationId="{93295D76-6169-4C60-AA6C-BF451AAA3818}"/>
          </ac:picMkLst>
        </pc:picChg>
        <pc:picChg chg="add mod">
          <ac:chgData name="Saskia van Gelderen | Alzheimer Nederland" userId="e094b3c3-bfa2-4256-ac6d-55673b9ae7e6" providerId="ADAL" clId="{80D73977-6990-46AE-8A05-724501F1B0E3}" dt="2022-06-22T07:27:56.912" v="33" actId="1076"/>
          <ac:picMkLst>
            <pc:docMk/>
            <pc:sldMk cId="336445619" sldId="274"/>
            <ac:picMk id="29" creationId="{B09B4638-82AC-4CA7-AB33-28BFD97B071E}"/>
          </ac:picMkLst>
        </pc:picChg>
      </pc:sldChg>
    </pc:docChg>
  </pc:docChgLst>
  <pc:docChgLst>
    <pc:chgData name="Saskia Nooitgedagt | Alzheimer Nederland" userId="S::s.nooitgedagt@alzheimer-nederland.nl::e094b3c3-bfa2-4256-ac6d-55673b9ae7e6" providerId="AD" clId="Web-{38F89E54-8D50-2DE2-1C95-8C95B662DFBB}"/>
    <pc:docChg chg="modSld">
      <pc:chgData name="Saskia Nooitgedagt | Alzheimer Nederland" userId="S::s.nooitgedagt@alzheimer-nederland.nl::e094b3c3-bfa2-4256-ac6d-55673b9ae7e6" providerId="AD" clId="Web-{38F89E54-8D50-2DE2-1C95-8C95B662DFBB}" dt="2023-04-21T13:30:53.896" v="25" actId="1076"/>
      <pc:docMkLst>
        <pc:docMk/>
      </pc:docMkLst>
      <pc:sldChg chg="addSp delSp modSp">
        <pc:chgData name="Saskia Nooitgedagt | Alzheimer Nederland" userId="S::s.nooitgedagt@alzheimer-nederland.nl::e094b3c3-bfa2-4256-ac6d-55673b9ae7e6" providerId="AD" clId="Web-{38F89E54-8D50-2DE2-1C95-8C95B662DFBB}" dt="2023-04-21T13:30:53.896" v="25" actId="1076"/>
        <pc:sldMkLst>
          <pc:docMk/>
          <pc:sldMk cId="3955584203" sldId="303"/>
        </pc:sldMkLst>
        <pc:spChg chg="mod">
          <ac:chgData name="Saskia Nooitgedagt | Alzheimer Nederland" userId="S::s.nooitgedagt@alzheimer-nederland.nl::e094b3c3-bfa2-4256-ac6d-55673b9ae7e6" providerId="AD" clId="Web-{38F89E54-8D50-2DE2-1C95-8C95B662DFBB}" dt="2023-04-21T13:30:53.896" v="25" actId="1076"/>
          <ac:spMkLst>
            <pc:docMk/>
            <pc:sldMk cId="3955584203" sldId="303"/>
            <ac:spMk id="13" creationId="{0D2B549F-7FC4-4FB9-A730-BC20ABB6B001}"/>
          </ac:spMkLst>
        </pc:spChg>
        <pc:picChg chg="del">
          <ac:chgData name="Saskia Nooitgedagt | Alzheimer Nederland" userId="S::s.nooitgedagt@alzheimer-nederland.nl::e094b3c3-bfa2-4256-ac6d-55673b9ae7e6" providerId="AD" clId="Web-{38F89E54-8D50-2DE2-1C95-8C95B662DFBB}" dt="2023-04-21T13:28:34.121" v="4"/>
          <ac:picMkLst>
            <pc:docMk/>
            <pc:sldMk cId="3955584203" sldId="303"/>
            <ac:picMk id="3" creationId="{3DD9DF2D-2589-4B6D-942F-34755E063D44}"/>
          </ac:picMkLst>
        </pc:picChg>
        <pc:picChg chg="add mod">
          <ac:chgData name="Saskia Nooitgedagt | Alzheimer Nederland" userId="S::s.nooitgedagt@alzheimer-nederland.nl::e094b3c3-bfa2-4256-ac6d-55673b9ae7e6" providerId="AD" clId="Web-{38F89E54-8D50-2DE2-1C95-8C95B662DFBB}" dt="2023-04-21T13:29:54.111" v="13" actId="1076"/>
          <ac:picMkLst>
            <pc:docMk/>
            <pc:sldMk cId="3955584203" sldId="303"/>
            <ac:picMk id="4" creationId="{C18D7E26-8BAB-83CA-0116-AB204E0C1D85}"/>
          </ac:picMkLst>
        </pc:picChg>
        <pc:picChg chg="del">
          <ac:chgData name="Saskia Nooitgedagt | Alzheimer Nederland" userId="S::s.nooitgedagt@alzheimer-nederland.nl::e094b3c3-bfa2-4256-ac6d-55673b9ae7e6" providerId="AD" clId="Web-{38F89E54-8D50-2DE2-1C95-8C95B662DFBB}" dt="2023-04-21T13:29:59.064" v="14"/>
          <ac:picMkLst>
            <pc:docMk/>
            <pc:sldMk cId="3955584203" sldId="303"/>
            <ac:picMk id="5" creationId="{6ED9749C-9710-4DAE-A85A-DB045790ED4C}"/>
          </ac:picMkLst>
        </pc:picChg>
        <pc:picChg chg="mod">
          <ac:chgData name="Saskia Nooitgedagt | Alzheimer Nederland" userId="S::s.nooitgedagt@alzheimer-nederland.nl::e094b3c3-bfa2-4256-ac6d-55673b9ae7e6" providerId="AD" clId="Web-{38F89E54-8D50-2DE2-1C95-8C95B662DFBB}" dt="2023-04-21T13:30:41.302" v="23" actId="1076"/>
          <ac:picMkLst>
            <pc:docMk/>
            <pc:sldMk cId="3955584203" sldId="303"/>
            <ac:picMk id="6" creationId="{98CE5AA6-4F83-4242-8373-DA9EB4E1A8C0}"/>
          </ac:picMkLst>
        </pc:picChg>
        <pc:picChg chg="add mod">
          <ac:chgData name="Saskia Nooitgedagt | Alzheimer Nederland" userId="S::s.nooitgedagt@alzheimer-nederland.nl::e094b3c3-bfa2-4256-ac6d-55673b9ae7e6" providerId="AD" clId="Web-{38F89E54-8D50-2DE2-1C95-8C95B662DFBB}" dt="2023-04-21T13:30:27.629" v="20" actId="1076"/>
          <ac:picMkLst>
            <pc:docMk/>
            <pc:sldMk cId="3955584203" sldId="303"/>
            <ac:picMk id="7" creationId="{15B698FD-BCCE-C921-82D5-A7A6D61B1F12}"/>
          </ac:picMkLst>
        </pc:picChg>
      </pc:sldChg>
    </pc:docChg>
  </pc:docChgLst>
  <pc:docChgLst>
    <pc:chgData name="Saskia van Gelderen | Alzheimer Nederland" userId="S::s.vangelderen@alzheimer-nederland.nl::e094b3c3-bfa2-4256-ac6d-55673b9ae7e6" providerId="AD" clId="Web-{5E2B134D-6435-6DFA-7205-44C84AD49C41}"/>
    <pc:docChg chg="modSld">
      <pc:chgData name="Saskia van Gelderen | Alzheimer Nederland" userId="S::s.vangelderen@alzheimer-nederland.nl::e094b3c3-bfa2-4256-ac6d-55673b9ae7e6" providerId="AD" clId="Web-{5E2B134D-6435-6DFA-7205-44C84AD49C41}" dt="2022-06-07T14:44:13.951" v="242" actId="1076"/>
      <pc:docMkLst>
        <pc:docMk/>
      </pc:docMkLst>
      <pc:sldChg chg="addSp delSp modSp addCm">
        <pc:chgData name="Saskia van Gelderen | Alzheimer Nederland" userId="S::s.vangelderen@alzheimer-nederland.nl::e094b3c3-bfa2-4256-ac6d-55673b9ae7e6" providerId="AD" clId="Web-{5E2B134D-6435-6DFA-7205-44C84AD49C41}" dt="2022-06-07T14:20:18.205" v="230" actId="1076"/>
        <pc:sldMkLst>
          <pc:docMk/>
          <pc:sldMk cId="2981037662" sldId="260"/>
        </pc:sldMkLst>
        <pc:spChg chg="add del">
          <ac:chgData name="Saskia van Gelderen | Alzheimer Nederland" userId="S::s.vangelderen@alzheimer-nederland.nl::e094b3c3-bfa2-4256-ac6d-55673b9ae7e6" providerId="AD" clId="Web-{5E2B134D-6435-6DFA-7205-44C84AD49C41}" dt="2022-06-07T13:45:34.782" v="97"/>
          <ac:spMkLst>
            <pc:docMk/>
            <pc:sldMk cId="2981037662" sldId="260"/>
            <ac:spMk id="7" creationId="{FF7444E0-9A20-AFC4-6568-8194D4609FD6}"/>
          </ac:spMkLst>
        </pc:spChg>
        <pc:picChg chg="mod modCrop">
          <ac:chgData name="Saskia van Gelderen | Alzheimer Nederland" userId="S::s.vangelderen@alzheimer-nederland.nl::e094b3c3-bfa2-4256-ac6d-55673b9ae7e6" providerId="AD" clId="Web-{5E2B134D-6435-6DFA-7205-44C84AD49C41}" dt="2022-06-07T14:01:41.640" v="159" actId="1076"/>
          <ac:picMkLst>
            <pc:docMk/>
            <pc:sldMk cId="2981037662" sldId="260"/>
            <ac:picMk id="2" creationId="{52E36665-1B90-4693-BD5F-79C00A8227CF}"/>
          </ac:picMkLst>
        </pc:picChg>
        <pc:picChg chg="add del mod modCrop">
          <ac:chgData name="Saskia van Gelderen | Alzheimer Nederland" userId="S::s.vangelderen@alzheimer-nederland.nl::e094b3c3-bfa2-4256-ac6d-55673b9ae7e6" providerId="AD" clId="Web-{5E2B134D-6435-6DFA-7205-44C84AD49C41}" dt="2022-06-07T13:43:02.871" v="89"/>
          <ac:picMkLst>
            <pc:docMk/>
            <pc:sldMk cId="2981037662" sldId="260"/>
            <ac:picMk id="3" creationId="{7E27D423-12BE-4F57-B5C5-FE3716AD1812}"/>
          </ac:picMkLst>
        </pc:picChg>
        <pc:picChg chg="add mod">
          <ac:chgData name="Saskia van Gelderen | Alzheimer Nederland" userId="S::s.vangelderen@alzheimer-nederland.nl::e094b3c3-bfa2-4256-ac6d-55673b9ae7e6" providerId="AD" clId="Web-{5E2B134D-6435-6DFA-7205-44C84AD49C41}" dt="2022-06-07T13:46:18.346" v="107" actId="1076"/>
          <ac:picMkLst>
            <pc:docMk/>
            <pc:sldMk cId="2981037662" sldId="260"/>
            <ac:picMk id="4" creationId="{48937A38-5901-1DAC-9605-37F4A396CE0E}"/>
          </ac:picMkLst>
        </pc:picChg>
        <pc:picChg chg="del">
          <ac:chgData name="Saskia van Gelderen | Alzheimer Nederland" userId="S::s.vangelderen@alzheimer-nederland.nl::e094b3c3-bfa2-4256-ac6d-55673b9ae7e6" providerId="AD" clId="Web-{5E2B134D-6435-6DFA-7205-44C84AD49C41}" dt="2022-06-07T13:57:46.055" v="133"/>
          <ac:picMkLst>
            <pc:docMk/>
            <pc:sldMk cId="2981037662" sldId="260"/>
            <ac:picMk id="5" creationId="{1BF8C247-F6A9-4689-9072-89C7BD3224B8}"/>
          </ac:picMkLst>
        </pc:picChg>
        <pc:picChg chg="add del mod">
          <ac:chgData name="Saskia van Gelderen | Alzheimer Nederland" userId="S::s.vangelderen@alzheimer-nederland.nl::e094b3c3-bfa2-4256-ac6d-55673b9ae7e6" providerId="AD" clId="Web-{5E2B134D-6435-6DFA-7205-44C84AD49C41}" dt="2022-06-07T13:54:48.643" v="117"/>
          <ac:picMkLst>
            <pc:docMk/>
            <pc:sldMk cId="2981037662" sldId="260"/>
            <ac:picMk id="8" creationId="{A03E3D64-8CF5-D2F4-C135-80A13BC80D2D}"/>
          </ac:picMkLst>
        </pc:picChg>
        <pc:picChg chg="del">
          <ac:chgData name="Saskia van Gelderen | Alzheimer Nederland" userId="S::s.vangelderen@alzheimer-nederland.nl::e094b3c3-bfa2-4256-ac6d-55673b9ae7e6" providerId="AD" clId="Web-{5E2B134D-6435-6DFA-7205-44C84AD49C41}" dt="2022-06-07T13:46:22.549" v="108"/>
          <ac:picMkLst>
            <pc:docMk/>
            <pc:sldMk cId="2981037662" sldId="260"/>
            <ac:picMk id="16" creationId="{0FF2EB31-43FB-413C-AC21-374BAF0E8577}"/>
          </ac:picMkLst>
        </pc:picChg>
        <pc:picChg chg="add del mod">
          <ac:chgData name="Saskia van Gelderen | Alzheimer Nederland" userId="S::s.vangelderen@alzheimer-nederland.nl::e094b3c3-bfa2-4256-ac6d-55673b9ae7e6" providerId="AD" clId="Web-{5E2B134D-6435-6DFA-7205-44C84AD49C41}" dt="2022-06-07T13:53:24.937" v="112"/>
          <ac:picMkLst>
            <pc:docMk/>
            <pc:sldMk cId="2981037662" sldId="260"/>
            <ac:picMk id="17" creationId="{9AF21770-95E2-4407-ADB6-BA212C2D797E}"/>
          </ac:picMkLst>
        </pc:picChg>
        <pc:picChg chg="add del mod">
          <ac:chgData name="Saskia van Gelderen | Alzheimer Nederland" userId="S::s.vangelderen@alzheimer-nederland.nl::e094b3c3-bfa2-4256-ac6d-55673b9ae7e6" providerId="AD" clId="Web-{5E2B134D-6435-6DFA-7205-44C84AD49C41}" dt="2022-06-07T13:54:37.205" v="115"/>
          <ac:picMkLst>
            <pc:docMk/>
            <pc:sldMk cId="2981037662" sldId="260"/>
            <ac:picMk id="18" creationId="{DD3C418F-6BBE-C08E-6B1E-29C0637CABDA}"/>
          </ac:picMkLst>
        </pc:picChg>
        <pc:picChg chg="add del mod modCrop">
          <ac:chgData name="Saskia van Gelderen | Alzheimer Nederland" userId="S::s.vangelderen@alzheimer-nederland.nl::e094b3c3-bfa2-4256-ac6d-55673b9ae7e6" providerId="AD" clId="Web-{5E2B134D-6435-6DFA-7205-44C84AD49C41}" dt="2022-06-07T13:56:01.551" v="123"/>
          <ac:picMkLst>
            <pc:docMk/>
            <pc:sldMk cId="2981037662" sldId="260"/>
            <ac:picMk id="19" creationId="{BA4A1A66-F501-A91C-1A0B-AD749781C36F}"/>
          </ac:picMkLst>
        </pc:picChg>
        <pc:picChg chg="add mod modCrop">
          <ac:chgData name="Saskia van Gelderen | Alzheimer Nederland" userId="S::s.vangelderen@alzheimer-nederland.nl::e094b3c3-bfa2-4256-ac6d-55673b9ae7e6" providerId="AD" clId="Web-{5E2B134D-6435-6DFA-7205-44C84AD49C41}" dt="2022-06-07T14:20:18.205" v="230" actId="1076"/>
          <ac:picMkLst>
            <pc:docMk/>
            <pc:sldMk cId="2981037662" sldId="260"/>
            <ac:picMk id="20" creationId="{A4A7902E-F54D-C275-9F78-04A59D8FB302}"/>
          </ac:picMkLst>
        </pc:picChg>
      </pc:sldChg>
      <pc:sldChg chg="addSp delSp modSp addCm">
        <pc:chgData name="Saskia van Gelderen | Alzheimer Nederland" userId="S::s.vangelderen@alzheimer-nederland.nl::e094b3c3-bfa2-4256-ac6d-55673b9ae7e6" providerId="AD" clId="Web-{5E2B134D-6435-6DFA-7205-44C84AD49C41}" dt="2022-06-07T13:37:18.689" v="82" actId="1076"/>
        <pc:sldMkLst>
          <pc:docMk/>
          <pc:sldMk cId="3173921691" sldId="272"/>
        </pc:sldMkLst>
        <pc:picChg chg="add mod">
          <ac:chgData name="Saskia van Gelderen | Alzheimer Nederland" userId="S::s.vangelderen@alzheimer-nederland.nl::e094b3c3-bfa2-4256-ac6d-55673b9ae7e6" providerId="AD" clId="Web-{5E2B134D-6435-6DFA-7205-44C84AD49C41}" dt="2022-06-07T13:01:42.734" v="8" actId="1076"/>
          <ac:picMkLst>
            <pc:docMk/>
            <pc:sldMk cId="3173921691" sldId="272"/>
            <ac:picMk id="2" creationId="{E0DDA3B4-89A6-FA55-B900-DD5FA2B271C2}"/>
          </ac:picMkLst>
        </pc:picChg>
        <pc:picChg chg="del">
          <ac:chgData name="Saskia van Gelderen | Alzheimer Nederland" userId="S::s.vangelderen@alzheimer-nederland.nl::e094b3c3-bfa2-4256-ac6d-55673b9ae7e6" providerId="AD" clId="Web-{5E2B134D-6435-6DFA-7205-44C84AD49C41}" dt="2022-06-07T13:01:53.234" v="11"/>
          <ac:picMkLst>
            <pc:docMk/>
            <pc:sldMk cId="3173921691" sldId="272"/>
            <ac:picMk id="3" creationId="{31413BEC-A53E-40B3-B7F1-E06ADC8A579E}"/>
          </ac:picMkLst>
        </pc:picChg>
        <pc:picChg chg="del">
          <ac:chgData name="Saskia van Gelderen | Alzheimer Nederland" userId="S::s.vangelderen@alzheimer-nederland.nl::e094b3c3-bfa2-4256-ac6d-55673b9ae7e6" providerId="AD" clId="Web-{5E2B134D-6435-6DFA-7205-44C84AD49C41}" dt="2022-06-07T13:37:11.830" v="81"/>
          <ac:picMkLst>
            <pc:docMk/>
            <pc:sldMk cId="3173921691" sldId="272"/>
            <ac:picMk id="4" creationId="{F0E22100-9D16-4EE8-9C67-44E62C751B9C}"/>
          </ac:picMkLst>
        </pc:picChg>
        <pc:picChg chg="add mod">
          <ac:chgData name="Saskia van Gelderen | Alzheimer Nederland" userId="S::s.vangelderen@alzheimer-nederland.nl::e094b3c3-bfa2-4256-ac6d-55673b9ae7e6" providerId="AD" clId="Web-{5E2B134D-6435-6DFA-7205-44C84AD49C41}" dt="2022-06-07T13:04:23.207" v="19" actId="1076"/>
          <ac:picMkLst>
            <pc:docMk/>
            <pc:sldMk cId="3173921691" sldId="272"/>
            <ac:picMk id="5" creationId="{BA16E5D6-6434-B153-3714-243D20943A77}"/>
          </ac:picMkLst>
        </pc:picChg>
        <pc:picChg chg="add mod">
          <ac:chgData name="Saskia van Gelderen | Alzheimer Nederland" userId="S::s.vangelderen@alzheimer-nederland.nl::e094b3c3-bfa2-4256-ac6d-55673b9ae7e6" providerId="AD" clId="Web-{5E2B134D-6435-6DFA-7205-44C84AD49C41}" dt="2022-06-07T13:02:07.078" v="12" actId="1076"/>
          <ac:picMkLst>
            <pc:docMk/>
            <pc:sldMk cId="3173921691" sldId="272"/>
            <ac:picMk id="11" creationId="{EB8BE184-180B-6CF2-5694-11D70DA65779}"/>
          </ac:picMkLst>
        </pc:picChg>
        <pc:picChg chg="add mod">
          <ac:chgData name="Saskia van Gelderen | Alzheimer Nederland" userId="S::s.vangelderen@alzheimer-nederland.nl::e094b3c3-bfa2-4256-ac6d-55673b9ae7e6" providerId="AD" clId="Web-{5E2B134D-6435-6DFA-7205-44C84AD49C41}" dt="2022-06-07T13:34:15.684" v="68" actId="1076"/>
          <ac:picMkLst>
            <pc:docMk/>
            <pc:sldMk cId="3173921691" sldId="272"/>
            <ac:picMk id="13" creationId="{5D79CCFA-EC7F-6BF8-B747-80A85AA6BCB4}"/>
          </ac:picMkLst>
        </pc:picChg>
        <pc:picChg chg="add mod">
          <ac:chgData name="Saskia van Gelderen | Alzheimer Nederland" userId="S::s.vangelderen@alzheimer-nederland.nl::e094b3c3-bfa2-4256-ac6d-55673b9ae7e6" providerId="AD" clId="Web-{5E2B134D-6435-6DFA-7205-44C84AD49C41}" dt="2022-06-07T13:33:15.854" v="61" actId="1076"/>
          <ac:picMkLst>
            <pc:docMk/>
            <pc:sldMk cId="3173921691" sldId="272"/>
            <ac:picMk id="14" creationId="{2F4334CE-4591-7529-6274-F71934E311E4}"/>
          </ac:picMkLst>
        </pc:picChg>
        <pc:picChg chg="add mod">
          <ac:chgData name="Saskia van Gelderen | Alzheimer Nederland" userId="S::s.vangelderen@alzheimer-nederland.nl::e094b3c3-bfa2-4256-ac6d-55673b9ae7e6" providerId="AD" clId="Web-{5E2B134D-6435-6DFA-7205-44C84AD49C41}" dt="2022-06-07T13:35:33.202" v="72" actId="1076"/>
          <ac:picMkLst>
            <pc:docMk/>
            <pc:sldMk cId="3173921691" sldId="272"/>
            <ac:picMk id="15" creationId="{82A26769-5CFD-4C4A-36E9-4BFD378684EA}"/>
          </ac:picMkLst>
        </pc:picChg>
        <pc:picChg chg="add del mod">
          <ac:chgData name="Saskia van Gelderen | Alzheimer Nederland" userId="S::s.vangelderen@alzheimer-nederland.nl::e094b3c3-bfa2-4256-ac6d-55673b9ae7e6" providerId="AD" clId="Web-{5E2B134D-6435-6DFA-7205-44C84AD49C41}" dt="2022-06-07T13:36:26.656" v="78"/>
          <ac:picMkLst>
            <pc:docMk/>
            <pc:sldMk cId="3173921691" sldId="272"/>
            <ac:picMk id="17" creationId="{4E9DF040-E918-3F6F-9654-BE651481F074}"/>
          </ac:picMkLst>
        </pc:picChg>
        <pc:picChg chg="add mod">
          <ac:chgData name="Saskia van Gelderen | Alzheimer Nederland" userId="S::s.vangelderen@alzheimer-nederland.nl::e094b3c3-bfa2-4256-ac6d-55673b9ae7e6" providerId="AD" clId="Web-{5E2B134D-6435-6DFA-7205-44C84AD49C41}" dt="2022-06-07T13:37:18.689" v="82" actId="1076"/>
          <ac:picMkLst>
            <pc:docMk/>
            <pc:sldMk cId="3173921691" sldId="272"/>
            <ac:picMk id="18" creationId="{AFD16BD7-642B-2756-47FA-6F7981CBE4AB}"/>
          </ac:picMkLst>
        </pc:picChg>
      </pc:sldChg>
      <pc:sldChg chg="addSp delSp modSp addCm delCm">
        <pc:chgData name="Saskia van Gelderen | Alzheimer Nederland" userId="S::s.vangelderen@alzheimer-nederland.nl::e094b3c3-bfa2-4256-ac6d-55673b9ae7e6" providerId="AD" clId="Web-{5E2B134D-6435-6DFA-7205-44C84AD49C41}" dt="2022-06-07T13:29:54.660" v="57"/>
        <pc:sldMkLst>
          <pc:docMk/>
          <pc:sldMk cId="336445619" sldId="274"/>
        </pc:sldMkLst>
        <pc:picChg chg="del">
          <ac:chgData name="Saskia van Gelderen | Alzheimer Nederland" userId="S::s.vangelderen@alzheimer-nederland.nl::e094b3c3-bfa2-4256-ac6d-55673b9ae7e6" providerId="AD" clId="Web-{5E2B134D-6435-6DFA-7205-44C84AD49C41}" dt="2022-06-07T13:23:59.430" v="31"/>
          <ac:picMkLst>
            <pc:docMk/>
            <pc:sldMk cId="336445619" sldId="274"/>
            <ac:picMk id="2" creationId="{99D7405E-92D9-0044-20D2-4B1E5DA40011}"/>
          </ac:picMkLst>
        </pc:picChg>
        <pc:picChg chg="add mod">
          <ac:chgData name="Saskia van Gelderen | Alzheimer Nederland" userId="S::s.vangelderen@alzheimer-nederland.nl::e094b3c3-bfa2-4256-ac6d-55673b9ae7e6" providerId="AD" clId="Web-{5E2B134D-6435-6DFA-7205-44C84AD49C41}" dt="2022-06-07T13:26:58.373" v="52" actId="14100"/>
          <ac:picMkLst>
            <pc:docMk/>
            <pc:sldMk cId="336445619" sldId="274"/>
            <ac:picMk id="3" creationId="{5B541F83-3D47-BDA9-5902-575F1CB7F640}"/>
          </ac:picMkLst>
        </pc:picChg>
        <pc:picChg chg="add mod">
          <ac:chgData name="Saskia van Gelderen | Alzheimer Nederland" userId="S::s.vangelderen@alzheimer-nederland.nl::e094b3c3-bfa2-4256-ac6d-55673b9ae7e6" providerId="AD" clId="Web-{5E2B134D-6435-6DFA-7205-44C84AD49C41}" dt="2022-06-07T13:29:13.034" v="56" actId="1076"/>
          <ac:picMkLst>
            <pc:docMk/>
            <pc:sldMk cId="336445619" sldId="274"/>
            <ac:picMk id="4" creationId="{AEC3E5F4-66CD-AC5E-1D2B-2C741C2876B6}"/>
          </ac:picMkLst>
        </pc:picChg>
        <pc:picChg chg="add mod">
          <ac:chgData name="Saskia van Gelderen | Alzheimer Nederland" userId="S::s.vangelderen@alzheimer-nederland.nl::e094b3c3-bfa2-4256-ac6d-55673b9ae7e6" providerId="AD" clId="Web-{5E2B134D-6435-6DFA-7205-44C84AD49C41}" dt="2022-06-07T13:26:05.356" v="44" actId="1076"/>
          <ac:picMkLst>
            <pc:docMk/>
            <pc:sldMk cId="336445619" sldId="274"/>
            <ac:picMk id="5" creationId="{94A28861-252C-C6C0-4443-E7F17902CA58}"/>
          </ac:picMkLst>
        </pc:picChg>
        <pc:picChg chg="del">
          <ac:chgData name="Saskia van Gelderen | Alzheimer Nederland" userId="S::s.vangelderen@alzheimer-nederland.nl::e094b3c3-bfa2-4256-ac6d-55673b9ae7e6" providerId="AD" clId="Web-{5E2B134D-6435-6DFA-7205-44C84AD49C41}" dt="2022-06-07T13:24:47.776" v="36"/>
          <ac:picMkLst>
            <pc:docMk/>
            <pc:sldMk cId="336445619" sldId="274"/>
            <ac:picMk id="7" creationId="{B09ECCF8-E652-E078-E460-E27B6EFB1C9F}"/>
          </ac:picMkLst>
        </pc:picChg>
        <pc:picChg chg="add mod">
          <ac:chgData name="Saskia van Gelderen | Alzheimer Nederland" userId="S::s.vangelderen@alzheimer-nederland.nl::e094b3c3-bfa2-4256-ac6d-55673b9ae7e6" providerId="AD" clId="Web-{5E2B134D-6435-6DFA-7205-44C84AD49C41}" dt="2022-06-07T13:25:33.683" v="40" actId="1076"/>
          <ac:picMkLst>
            <pc:docMk/>
            <pc:sldMk cId="336445619" sldId="274"/>
            <ac:picMk id="8" creationId="{12738790-C0A5-47A5-C6BE-0240B0BD265A}"/>
          </ac:picMkLst>
        </pc:picChg>
        <pc:picChg chg="del">
          <ac:chgData name="Saskia van Gelderen | Alzheimer Nederland" userId="S::s.vangelderen@alzheimer-nederland.nl::e094b3c3-bfa2-4256-ac6d-55673b9ae7e6" providerId="AD" clId="Web-{5E2B134D-6435-6DFA-7205-44C84AD49C41}" dt="2022-06-07T13:25:49.449" v="41"/>
          <ac:picMkLst>
            <pc:docMk/>
            <pc:sldMk cId="336445619" sldId="274"/>
            <ac:picMk id="11" creationId="{72A82F31-C754-9875-4AD1-36F18F293909}"/>
          </ac:picMkLst>
        </pc:picChg>
        <pc:picChg chg="del">
          <ac:chgData name="Saskia van Gelderen | Alzheimer Nederland" userId="S::s.vangelderen@alzheimer-nederland.nl::e094b3c3-bfa2-4256-ac6d-55673b9ae7e6" providerId="AD" clId="Web-{5E2B134D-6435-6DFA-7205-44C84AD49C41}" dt="2022-06-07T13:26:21.794" v="45"/>
          <ac:picMkLst>
            <pc:docMk/>
            <pc:sldMk cId="336445619" sldId="274"/>
            <ac:picMk id="14" creationId="{4E01F690-3912-EA88-115B-B7E69C0563F0}"/>
          </ac:picMkLst>
        </pc:picChg>
      </pc:sldChg>
      <pc:sldChg chg="modSp addCm modCm">
        <pc:chgData name="Saskia van Gelderen | Alzheimer Nederland" userId="S::s.vangelderen@alzheimer-nederland.nl::e094b3c3-bfa2-4256-ac6d-55673b9ae7e6" providerId="AD" clId="Web-{5E2B134D-6435-6DFA-7205-44C84AD49C41}" dt="2022-06-07T14:12:36.550" v="191" actId="20577"/>
        <pc:sldMkLst>
          <pc:docMk/>
          <pc:sldMk cId="3921994747" sldId="312"/>
        </pc:sldMkLst>
        <pc:spChg chg="mod">
          <ac:chgData name="Saskia van Gelderen | Alzheimer Nederland" userId="S::s.vangelderen@alzheimer-nederland.nl::e094b3c3-bfa2-4256-ac6d-55673b9ae7e6" providerId="AD" clId="Web-{5E2B134D-6435-6DFA-7205-44C84AD49C41}" dt="2022-06-07T14:05:12.068" v="169" actId="20577"/>
          <ac:spMkLst>
            <pc:docMk/>
            <pc:sldMk cId="3921994747" sldId="312"/>
            <ac:spMk id="7" creationId="{E45F4805-0CA1-4C94-9EBD-954531CBFF6A}"/>
          </ac:spMkLst>
        </pc:spChg>
        <pc:spChg chg="mod">
          <ac:chgData name="Saskia van Gelderen | Alzheimer Nederland" userId="S::s.vangelderen@alzheimer-nederland.nl::e094b3c3-bfa2-4256-ac6d-55673b9ae7e6" providerId="AD" clId="Web-{5E2B134D-6435-6DFA-7205-44C84AD49C41}" dt="2022-06-07T14:05:08.146" v="168" actId="20577"/>
          <ac:spMkLst>
            <pc:docMk/>
            <pc:sldMk cId="3921994747" sldId="312"/>
            <ac:spMk id="17" creationId="{BD2ED2CC-358C-41A6-B579-4CA8098B2246}"/>
          </ac:spMkLst>
        </pc:spChg>
        <pc:spChg chg="mod">
          <ac:chgData name="Saskia van Gelderen | Alzheimer Nederland" userId="S::s.vangelderen@alzheimer-nederland.nl::e094b3c3-bfa2-4256-ac6d-55673b9ae7e6" providerId="AD" clId="Web-{5E2B134D-6435-6DFA-7205-44C84AD49C41}" dt="2022-06-07T14:12:36.550" v="191" actId="20577"/>
          <ac:spMkLst>
            <pc:docMk/>
            <pc:sldMk cId="3921994747" sldId="312"/>
            <ac:spMk id="23" creationId="{B46C7BEC-0134-4687-BAB0-3756C137B14B}"/>
          </ac:spMkLst>
        </pc:spChg>
        <pc:spChg chg="mod">
          <ac:chgData name="Saskia van Gelderen | Alzheimer Nederland" userId="S::s.vangelderen@alzheimer-nederland.nl::e094b3c3-bfa2-4256-ac6d-55673b9ae7e6" providerId="AD" clId="Web-{5E2B134D-6435-6DFA-7205-44C84AD49C41}" dt="2022-06-07T14:09:02.294" v="186" actId="14100"/>
          <ac:spMkLst>
            <pc:docMk/>
            <pc:sldMk cId="3921994747" sldId="312"/>
            <ac:spMk id="25" creationId="{FDF2E3B0-E550-45B9-89D2-C290E3A8D949}"/>
          </ac:spMkLst>
        </pc:spChg>
        <pc:spChg chg="mod">
          <ac:chgData name="Saskia van Gelderen | Alzheimer Nederland" userId="S::s.vangelderen@alzheimer-nederland.nl::e094b3c3-bfa2-4256-ac6d-55673b9ae7e6" providerId="AD" clId="Web-{5E2B134D-6435-6DFA-7205-44C84AD49C41}" dt="2022-06-07T14:08:29.621" v="174" actId="20577"/>
          <ac:spMkLst>
            <pc:docMk/>
            <pc:sldMk cId="3921994747" sldId="312"/>
            <ac:spMk id="26" creationId="{32C892C6-F1E6-4638-A408-6B69578618F2}"/>
          </ac:spMkLst>
        </pc:spChg>
      </pc:sldChg>
      <pc:sldChg chg="addSp delSp modSp">
        <pc:chgData name="Saskia van Gelderen | Alzheimer Nederland" userId="S::s.vangelderen@alzheimer-nederland.nl::e094b3c3-bfa2-4256-ac6d-55673b9ae7e6" providerId="AD" clId="Web-{5E2B134D-6435-6DFA-7205-44C84AD49C41}" dt="2022-06-07T14:44:13.951" v="242" actId="1076"/>
        <pc:sldMkLst>
          <pc:docMk/>
          <pc:sldMk cId="3339148323" sldId="313"/>
        </pc:sldMkLst>
        <pc:spChg chg="mod">
          <ac:chgData name="Saskia van Gelderen | Alzheimer Nederland" userId="S::s.vangelderen@alzheimer-nederland.nl::e094b3c3-bfa2-4256-ac6d-55673b9ae7e6" providerId="AD" clId="Web-{5E2B134D-6435-6DFA-7205-44C84AD49C41}" dt="2022-06-07T14:16:43.089" v="218" actId="20577"/>
          <ac:spMkLst>
            <pc:docMk/>
            <pc:sldMk cId="3339148323" sldId="313"/>
            <ac:spMk id="16" creationId="{A71513DA-5AD7-4890-9D34-6EDA4AF09A42}"/>
          </ac:spMkLst>
        </pc:spChg>
        <pc:spChg chg="mod">
          <ac:chgData name="Saskia van Gelderen | Alzheimer Nederland" userId="S::s.vangelderen@alzheimer-nederland.nl::e094b3c3-bfa2-4256-ac6d-55673b9ae7e6" providerId="AD" clId="Web-{5E2B134D-6435-6DFA-7205-44C84AD49C41}" dt="2022-06-07T14:17:18.950" v="225" actId="1076"/>
          <ac:spMkLst>
            <pc:docMk/>
            <pc:sldMk cId="3339148323" sldId="313"/>
            <ac:spMk id="18" creationId="{6FF8DCCD-9EE1-4A8B-BCAB-BF1F75DE24CE}"/>
          </ac:spMkLst>
        </pc:spChg>
        <pc:spChg chg="mod">
          <ac:chgData name="Saskia van Gelderen | Alzheimer Nederland" userId="S::s.vangelderen@alzheimer-nederland.nl::e094b3c3-bfa2-4256-ac6d-55673b9ae7e6" providerId="AD" clId="Web-{5E2B134D-6435-6DFA-7205-44C84AD49C41}" dt="2022-06-07T14:17:14.199" v="224" actId="1076"/>
          <ac:spMkLst>
            <pc:docMk/>
            <pc:sldMk cId="3339148323" sldId="313"/>
            <ac:spMk id="19" creationId="{47659483-B9EE-4605-A11F-50B7638F6B21}"/>
          </ac:spMkLst>
        </pc:spChg>
        <pc:spChg chg="mod">
          <ac:chgData name="Saskia van Gelderen | Alzheimer Nederland" userId="S::s.vangelderen@alzheimer-nederland.nl::e094b3c3-bfa2-4256-ac6d-55673b9ae7e6" providerId="AD" clId="Web-{5E2B134D-6435-6DFA-7205-44C84AD49C41}" dt="2022-06-07T14:17:48.404" v="228" actId="20577"/>
          <ac:spMkLst>
            <pc:docMk/>
            <pc:sldMk cId="3339148323" sldId="313"/>
            <ac:spMk id="21" creationId="{A00AEBB6-8C1C-4422-8605-80CC4795D3A4}"/>
          </ac:spMkLst>
        </pc:spChg>
        <pc:spChg chg="mod">
          <ac:chgData name="Saskia van Gelderen | Alzheimer Nederland" userId="S::s.vangelderen@alzheimer-nederland.nl::e094b3c3-bfa2-4256-ac6d-55673b9ae7e6" providerId="AD" clId="Web-{5E2B134D-6435-6DFA-7205-44C84AD49C41}" dt="2022-06-07T14:16:29.401" v="217" actId="20577"/>
          <ac:spMkLst>
            <pc:docMk/>
            <pc:sldMk cId="3339148323" sldId="313"/>
            <ac:spMk id="22" creationId="{15996747-14FC-4563-89E8-A6F60A38DE8D}"/>
          </ac:spMkLst>
        </pc:spChg>
        <pc:picChg chg="add mod modCrop">
          <ac:chgData name="Saskia van Gelderen | Alzheimer Nederland" userId="S::s.vangelderen@alzheimer-nederland.nl::e094b3c3-bfa2-4256-ac6d-55673b9ae7e6" providerId="AD" clId="Web-{5E2B134D-6435-6DFA-7205-44C84AD49C41}" dt="2022-06-07T14:44:13.951" v="242" actId="1076"/>
          <ac:picMkLst>
            <pc:docMk/>
            <pc:sldMk cId="3339148323" sldId="313"/>
            <ac:picMk id="2" creationId="{31CCFC1B-B8AD-A860-0607-6E4F82A2A1E3}"/>
          </ac:picMkLst>
        </pc:picChg>
        <pc:picChg chg="mod">
          <ac:chgData name="Saskia van Gelderen | Alzheimer Nederland" userId="S::s.vangelderen@alzheimer-nederland.nl::e094b3c3-bfa2-4256-ac6d-55673b9ae7e6" providerId="AD" clId="Web-{5E2B134D-6435-6DFA-7205-44C84AD49C41}" dt="2022-06-07T14:16:09.947" v="214" actId="14100"/>
          <ac:picMkLst>
            <pc:docMk/>
            <pc:sldMk cId="3339148323" sldId="313"/>
            <ac:picMk id="9" creationId="{2B5B4BB0-6B01-4E9C-BD0B-A5710256D46F}"/>
          </ac:picMkLst>
        </pc:picChg>
        <pc:picChg chg="mod">
          <ac:chgData name="Saskia van Gelderen | Alzheimer Nederland" userId="S::s.vangelderen@alzheimer-nederland.nl::e094b3c3-bfa2-4256-ac6d-55673b9ae7e6" providerId="AD" clId="Web-{5E2B134D-6435-6DFA-7205-44C84AD49C41}" dt="2022-06-07T14:14:03.303" v="199" actId="14100"/>
          <ac:picMkLst>
            <pc:docMk/>
            <pc:sldMk cId="3339148323" sldId="313"/>
            <ac:picMk id="11" creationId="{51636F76-937A-4320-9EF2-77E63E09B60C}"/>
          </ac:picMkLst>
        </pc:picChg>
        <pc:picChg chg="del">
          <ac:chgData name="Saskia van Gelderen | Alzheimer Nederland" userId="S::s.vangelderen@alzheimer-nederland.nl::e094b3c3-bfa2-4256-ac6d-55673b9ae7e6" providerId="AD" clId="Web-{5E2B134D-6435-6DFA-7205-44C84AD49C41}" dt="2022-06-07T14:43:28.450" v="232"/>
          <ac:picMkLst>
            <pc:docMk/>
            <pc:sldMk cId="3339148323" sldId="313"/>
            <ac:picMk id="15" creationId="{47B12F38-2EF9-4106-9C1D-6FB35456CA0E}"/>
          </ac:picMkLst>
        </pc:picChg>
      </pc:sldChg>
      <pc:sldChg chg="addCm">
        <pc:chgData name="Saskia van Gelderen | Alzheimer Nederland" userId="S::s.vangelderen@alzheimer-nederland.nl::e094b3c3-bfa2-4256-ac6d-55673b9ae7e6" providerId="AD" clId="Web-{5E2B134D-6435-6DFA-7205-44C84AD49C41}" dt="2022-06-07T14:19:59.064" v="229"/>
        <pc:sldMkLst>
          <pc:docMk/>
          <pc:sldMk cId="2973449031" sldId="315"/>
        </pc:sldMkLst>
      </pc:sldChg>
      <pc:sldChg chg="addSp delSp modSp addCm">
        <pc:chgData name="Saskia van Gelderen | Alzheimer Nederland" userId="S::s.vangelderen@alzheimer-nederland.nl::e094b3c3-bfa2-4256-ac6d-55673b9ae7e6" providerId="AD" clId="Web-{5E2B134D-6435-6DFA-7205-44C84AD49C41}" dt="2022-06-07T13:09:23.873" v="21"/>
        <pc:sldMkLst>
          <pc:docMk/>
          <pc:sldMk cId="1540654666" sldId="327"/>
        </pc:sldMkLst>
        <pc:spChg chg="add del mod">
          <ac:chgData name="Saskia van Gelderen | Alzheimer Nederland" userId="S::s.vangelderen@alzheimer-nederland.nl::e094b3c3-bfa2-4256-ac6d-55673b9ae7e6" providerId="AD" clId="Web-{5E2B134D-6435-6DFA-7205-44C84AD49C41}" dt="2022-06-07T13:09:23.873" v="21"/>
          <ac:spMkLst>
            <pc:docMk/>
            <pc:sldMk cId="1540654666" sldId="327"/>
            <ac:spMk id="2" creationId="{F343927E-0945-16D0-7D08-2385EC0E0F6D}"/>
          </ac:spMkLst>
        </pc:spChg>
      </pc:sldChg>
    </pc:docChg>
  </pc:docChgLst>
  <pc:docChgLst>
    <pc:chgData name="Saskia Nooitgedagt | Alzheimer Nederland" userId="S::s.nooitgedagt@alzheimer-nederland.nl::e094b3c3-bfa2-4256-ac6d-55673b9ae7e6" providerId="AD" clId="Web-{5B4DC446-6017-E778-448B-CDE564564CEA}"/>
    <pc:docChg chg="modSld">
      <pc:chgData name="Saskia Nooitgedagt | Alzheimer Nederland" userId="S::s.nooitgedagt@alzheimer-nederland.nl::e094b3c3-bfa2-4256-ac6d-55673b9ae7e6" providerId="AD" clId="Web-{5B4DC446-6017-E778-448B-CDE564564CEA}" dt="2023-04-06T11:49:02.914" v="3" actId="20577"/>
      <pc:docMkLst>
        <pc:docMk/>
      </pc:docMkLst>
      <pc:sldChg chg="modSp">
        <pc:chgData name="Saskia Nooitgedagt | Alzheimer Nederland" userId="S::s.nooitgedagt@alzheimer-nederland.nl::e094b3c3-bfa2-4256-ac6d-55673b9ae7e6" providerId="AD" clId="Web-{5B4DC446-6017-E778-448B-CDE564564CEA}" dt="2023-04-06T11:49:02.914" v="3" actId="20577"/>
        <pc:sldMkLst>
          <pc:docMk/>
          <pc:sldMk cId="1540654666" sldId="327"/>
        </pc:sldMkLst>
        <pc:spChg chg="mod">
          <ac:chgData name="Saskia Nooitgedagt | Alzheimer Nederland" userId="S::s.nooitgedagt@alzheimer-nederland.nl::e094b3c3-bfa2-4256-ac6d-55673b9ae7e6" providerId="AD" clId="Web-{5B4DC446-6017-E778-448B-CDE564564CEA}" dt="2023-04-06T11:49:02.914" v="3" actId="20577"/>
          <ac:spMkLst>
            <pc:docMk/>
            <pc:sldMk cId="1540654666" sldId="327"/>
            <ac:spMk id="4" creationId="{9A083A09-A4A8-46B7-8326-0C159F60AA1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8098DE-7B7D-9541-B366-B0129DC91CB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0530889-BB6C-DB4D-ACBB-4958A40199D3}" type="slidenum">
              <a:rPr lang="en-US" smtClean="0"/>
              <a:t>‹nr.›</a:t>
            </a:fld>
            <a:endParaRPr lang="en-US"/>
          </a:p>
        </p:txBody>
      </p:sp>
    </p:spTree>
    <p:extLst>
      <p:ext uri="{BB962C8B-B14F-4D97-AF65-F5344CB8AC3E}">
        <p14:creationId xmlns:p14="http://schemas.microsoft.com/office/powerpoint/2010/main" val="2684689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3F000E2-7473-AD42-B3F8-120A69523BDD}" type="datetimeFigureOut">
              <a:rPr lang="en-US" smtClean="0"/>
              <a:t>11/30/2023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2690DFD-6A1D-EE43-84BA-694F288F32BB}" type="slidenum">
              <a:rPr lang="en-US" smtClean="0"/>
              <a:t>‹nr.›</a:t>
            </a:fld>
            <a:endParaRPr lang="en-US"/>
          </a:p>
        </p:txBody>
      </p:sp>
    </p:spTree>
    <p:extLst>
      <p:ext uri="{BB962C8B-B14F-4D97-AF65-F5344CB8AC3E}">
        <p14:creationId xmlns:p14="http://schemas.microsoft.com/office/powerpoint/2010/main" val="423578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2690DFD-6A1D-EE43-84BA-694F288F32BB}" type="slidenum">
              <a:rPr lang="en-US" smtClean="0"/>
              <a:t>17</a:t>
            </a:fld>
            <a:endParaRPr lang="en-US"/>
          </a:p>
        </p:txBody>
      </p:sp>
    </p:spTree>
    <p:extLst>
      <p:ext uri="{BB962C8B-B14F-4D97-AF65-F5344CB8AC3E}">
        <p14:creationId xmlns:p14="http://schemas.microsoft.com/office/powerpoint/2010/main" val="219884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147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dvorm staand - Quote of Streamer - witte achtegro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66DA7-1F39-DF4A-8DAA-375EC08ACB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6" name="Graphic 5">
            <a:extLst>
              <a:ext uri="{FF2B5EF4-FFF2-40B4-BE49-F238E27FC236}">
                <a16:creationId xmlns:a16="http://schemas.microsoft.com/office/drawing/2014/main" id="{0C9041D8-AFB8-6B45-BB90-F0DCE3A9D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2937" y="861906"/>
            <a:ext cx="3770722" cy="5138128"/>
          </a:xfrm>
          <a:prstGeom prst="rect">
            <a:avLst/>
          </a:prstGeom>
        </p:spPr>
      </p:pic>
    </p:spTree>
    <p:extLst>
      <p:ext uri="{BB962C8B-B14F-4D97-AF65-F5344CB8AC3E}">
        <p14:creationId xmlns:p14="http://schemas.microsoft.com/office/powerpoint/2010/main" val="145011068"/>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dvorm staand - Quote of Streamer - Warm Grey achtegrond">
    <p:bg>
      <p:bgPr>
        <a:solidFill>
          <a:srgbClr val="F1F0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66DA7-1F39-DF4A-8DAA-375EC08ACB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6" name="Graphic 5">
            <a:extLst>
              <a:ext uri="{FF2B5EF4-FFF2-40B4-BE49-F238E27FC236}">
                <a16:creationId xmlns:a16="http://schemas.microsoft.com/office/drawing/2014/main" id="{0C9041D8-AFB8-6B45-BB90-F0DCE3A9D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2937" y="861906"/>
            <a:ext cx="3770722" cy="5138128"/>
          </a:xfrm>
          <a:prstGeom prst="rect">
            <a:avLst/>
          </a:prstGeom>
        </p:spPr>
      </p:pic>
    </p:spTree>
    <p:extLst>
      <p:ext uri="{BB962C8B-B14F-4D97-AF65-F5344CB8AC3E}">
        <p14:creationId xmlns:p14="http://schemas.microsoft.com/office/powerpoint/2010/main" val="1576066124"/>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V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257F258-32A2-D341-9993-883D90346DB8}"/>
              </a:ext>
            </a:extLst>
          </p:cNvPr>
          <p:cNvPicPr>
            <a:picLocks noChangeAspect="1"/>
          </p:cNvPicPr>
          <p:nvPr userDrawn="1"/>
        </p:nvPicPr>
        <p:blipFill>
          <a:blip r:embed="rId2">
            <a:extLst>
              <a:ext uri="{28A0092B-C50C-407E-A947-70E740481C1C}">
                <a14:useLocalDpi xmlns:a14="http://schemas.microsoft.com/office/drawing/2010/main" val="0"/>
              </a:ext>
            </a:extLst>
          </a:blip>
          <a:srcRect l="61058" t="38567"/>
          <a:stretch>
            <a:fillRect/>
          </a:stretch>
        </p:blipFill>
        <p:spPr>
          <a:xfrm rot="5400000">
            <a:off x="5427681" y="-1786970"/>
            <a:ext cx="4977348" cy="8551289"/>
          </a:xfrm>
          <a:custGeom>
            <a:avLst/>
            <a:gdLst>
              <a:gd name="connsiteX0" fmla="*/ 0 w 4977348"/>
              <a:gd name="connsiteY0" fmla="*/ 8551289 h 8551289"/>
              <a:gd name="connsiteX1" fmla="*/ 0 w 4977348"/>
              <a:gd name="connsiteY1" fmla="*/ 0 h 8551289"/>
              <a:gd name="connsiteX2" fmla="*/ 4977348 w 4977348"/>
              <a:gd name="connsiteY2" fmla="*/ 0 h 8551289"/>
              <a:gd name="connsiteX3" fmla="*/ 4977348 w 4977348"/>
              <a:gd name="connsiteY3" fmla="*/ 8551289 h 8551289"/>
            </a:gdLst>
            <a:ahLst/>
            <a:cxnLst>
              <a:cxn ang="0">
                <a:pos x="connsiteX0" y="connsiteY0"/>
              </a:cxn>
              <a:cxn ang="0">
                <a:pos x="connsiteX1" y="connsiteY1"/>
              </a:cxn>
              <a:cxn ang="0">
                <a:pos x="connsiteX2" y="connsiteY2"/>
              </a:cxn>
              <a:cxn ang="0">
                <a:pos x="connsiteX3" y="connsiteY3"/>
              </a:cxn>
            </a:cxnLst>
            <a:rect l="l" t="t" r="r" b="b"/>
            <a:pathLst>
              <a:path w="4977348" h="8551289">
                <a:moveTo>
                  <a:pt x="0" y="8551289"/>
                </a:moveTo>
                <a:lnTo>
                  <a:pt x="0" y="0"/>
                </a:lnTo>
                <a:lnTo>
                  <a:pt x="4977348" y="0"/>
                </a:lnTo>
                <a:lnTo>
                  <a:pt x="4977348" y="8551289"/>
                </a:lnTo>
                <a:close/>
              </a:path>
            </a:pathLst>
          </a:cu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069734281"/>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V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864F31E9-931C-8C4B-9F83-5A7B5BD2CD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5254" y="0"/>
            <a:ext cx="7316746" cy="5010912"/>
          </a:xfrm>
          <a:prstGeom prst="rect">
            <a:avLst/>
          </a:prstGeom>
        </p:spPr>
      </p:pic>
      <p:pic>
        <p:nvPicPr>
          <p:cNvPr id="11" name="Picture 10">
            <a:extLst>
              <a:ext uri="{FF2B5EF4-FFF2-40B4-BE49-F238E27FC236}">
                <a16:creationId xmlns:a16="http://schemas.microsoft.com/office/drawing/2014/main" id="{A63D4EC5-F492-7F43-82B2-78875B2ED3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0260" y="2350"/>
            <a:ext cx="1801741" cy="1537693"/>
          </a:xfrm>
          <a:prstGeom prst="rect">
            <a:avLst/>
          </a:prstGeom>
        </p:spPr>
      </p:pic>
      <p:pic>
        <p:nvPicPr>
          <p:cNvPr id="7" name="Picture 6">
            <a:extLst>
              <a:ext uri="{FF2B5EF4-FFF2-40B4-BE49-F238E27FC236}">
                <a16:creationId xmlns:a16="http://schemas.microsoft.com/office/drawing/2014/main" id="{F57C1B91-68E4-D845-9CD3-BEB18907D0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3475095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guide id="7" orient="horz" pos="358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met gele hoe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2703BFA-5E74-784C-AFB1-4C17E9D385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3390" y="-6724"/>
            <a:ext cx="3908611" cy="2716306"/>
          </a:xfrm>
          <a:prstGeom prst="rect">
            <a:avLst/>
          </a:prstGeom>
        </p:spPr>
      </p:pic>
      <p:pic>
        <p:nvPicPr>
          <p:cNvPr id="3" name="Picture 2">
            <a:extLst>
              <a:ext uri="{FF2B5EF4-FFF2-40B4-BE49-F238E27FC236}">
                <a16:creationId xmlns:a16="http://schemas.microsoft.com/office/drawing/2014/main" id="{EADB6C11-5569-9B43-A8E4-30AEE346AD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3602888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59" userDrawn="1">
          <p15:clr>
            <a:srgbClr val="FBAE40"/>
          </p15:clr>
        </p15:guide>
        <p15:guide id="5" pos="7401" userDrawn="1">
          <p15:clr>
            <a:srgbClr val="FBAE40"/>
          </p15:clr>
        </p15:guide>
        <p15:guide id="6" orient="horz" pos="3861" userDrawn="1">
          <p15:clr>
            <a:srgbClr val="FBAE40"/>
          </p15:clr>
        </p15:guide>
        <p15:guide id="7" orient="horz" pos="391" userDrawn="1">
          <p15:clr>
            <a:srgbClr val="FBAE40"/>
          </p15:clr>
        </p15:guide>
        <p15:guide id="8" pos="3940" userDrawn="1">
          <p15:clr>
            <a:srgbClr val="FBAE40"/>
          </p15:clr>
        </p15:guide>
        <p15:guide id="9" orient="horz" pos="5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197544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logo - gele achtergrond">
    <p:bg>
      <p:bgPr>
        <a:solidFill>
          <a:srgbClr val="FFD8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526988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logo - Warm grey achtergrond">
    <p:bg>
      <p:bgPr>
        <a:solidFill>
          <a:srgbClr val="F1F0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64605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masker - Witte achtergron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AA3403C-50E3-4ABD-85A4-FBE1684BF3B4}"/>
              </a:ext>
            </a:extLst>
          </p:cNvPr>
          <p:cNvPicPr>
            <a:picLocks noChangeAspect="1"/>
          </p:cNvPicPr>
          <p:nvPr userDrawn="1"/>
        </p:nvPicPr>
        <p:blipFill rotWithShape="1">
          <a:blip r:embed="rId2"/>
          <a:srcRect r="4800"/>
          <a:stretch/>
        </p:blipFill>
        <p:spPr>
          <a:xfrm>
            <a:off x="3122871" y="0"/>
            <a:ext cx="9069129" cy="6354062"/>
          </a:xfrm>
          <a:prstGeom prst="rect">
            <a:avLst/>
          </a:pr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5" name="Graphic 4">
            <a:extLst>
              <a:ext uri="{FF2B5EF4-FFF2-40B4-BE49-F238E27FC236}">
                <a16:creationId xmlns:a16="http://schemas.microsoft.com/office/drawing/2014/main" id="{3F778409-1770-4DA1-9CCE-307B9EB6F22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0229019"/>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masker - Warm Grey achtergrond">
    <p:bg>
      <p:bgPr>
        <a:solidFill>
          <a:srgbClr val="F1F0E8"/>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BE0AE7E-9B38-4AEC-A708-D608164618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1269"/>
          <a:stretch/>
        </p:blipFill>
        <p:spPr>
          <a:xfrm>
            <a:off x="5129269" y="0"/>
            <a:ext cx="7062731" cy="6858000"/>
          </a:xfrm>
          <a:prstGeom prst="rect">
            <a:avLst/>
          </a:pr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7" name="Graphic 6">
            <a:extLst>
              <a:ext uri="{FF2B5EF4-FFF2-40B4-BE49-F238E27FC236}">
                <a16:creationId xmlns:a16="http://schemas.microsoft.com/office/drawing/2014/main" id="{96B4807D-8D41-4445-986B-BD9B16E895C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096"/>
          <a:stretch/>
        </p:blipFill>
        <p:spPr>
          <a:xfrm>
            <a:off x="865239" y="0"/>
            <a:ext cx="11326761" cy="6858000"/>
          </a:xfrm>
          <a:prstGeom prst="rect">
            <a:avLst/>
          </a:prstGeom>
        </p:spPr>
      </p:pic>
    </p:spTree>
    <p:extLst>
      <p:ext uri="{BB962C8B-B14F-4D97-AF65-F5344CB8AC3E}">
        <p14:creationId xmlns:p14="http://schemas.microsoft.com/office/powerpoint/2010/main" val="2122871545"/>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6B203-B020-0D41-9CAE-7074980CB0FF}" type="datetime1">
              <a:rPr lang="en-US" smtClean="0"/>
              <a:t>11/30/2023</a:t>
            </a:fld>
            <a:endParaRPr lang="nl-NL"/>
          </a:p>
        </p:txBody>
      </p:sp>
      <p:sp>
        <p:nvSpPr>
          <p:cNvPr id="5" name="Tijdelijke aanduiding voor voettekst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BB976-4A26-4E19-978E-7BC4446E8C97}" type="slidenum">
              <a:rPr lang="nl-NL" smtClean="0"/>
              <a:t>‹nr.›</a:t>
            </a:fld>
            <a:endParaRPr lang="nl-NL"/>
          </a:p>
        </p:txBody>
      </p:sp>
    </p:spTree>
    <p:extLst>
      <p:ext uri="{BB962C8B-B14F-4D97-AF65-F5344CB8AC3E}">
        <p14:creationId xmlns:p14="http://schemas.microsoft.com/office/powerpoint/2010/main" val="1745146362"/>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56" r:id="rId3"/>
    <p:sldLayoutId id="2147483653" r:id="rId4"/>
    <p:sldLayoutId id="2147483654" r:id="rId5"/>
    <p:sldLayoutId id="2147483659" r:id="rId6"/>
    <p:sldLayoutId id="2147483660" r:id="rId7"/>
    <p:sldLayoutId id="2147483665" r:id="rId8"/>
    <p:sldLayoutId id="2147483666" r:id="rId9"/>
    <p:sldLayoutId id="2147483667" r:id="rId10"/>
    <p:sldLayoutId id="21474836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6B636B-C7D4-614A-88DF-A4178EB91902}"/>
              </a:ext>
            </a:extLst>
          </p:cNvPr>
          <p:cNvSpPr>
            <a:spLocks noGrp="1"/>
          </p:cNvSpPr>
          <p:nvPr>
            <p:ph type="title" idx="4294967295" hasCustomPrompt="1"/>
          </p:nvPr>
        </p:nvSpPr>
        <p:spPr>
          <a:xfrm>
            <a:off x="715897" y="3505200"/>
            <a:ext cx="9859963" cy="2192338"/>
          </a:xfrm>
        </p:spPr>
        <p:txBody>
          <a:bodyPr vert="horz" wrap="square" lIns="0" tIns="0" rIns="0" bIns="0" rtlCol="0" anchor="b" anchorCtr="0">
            <a:noAutofit/>
          </a:bodyPr>
          <a:lstStyle>
            <a:lvl1pPr>
              <a:lnSpc>
                <a:spcPts val="8000"/>
              </a:lnSpc>
              <a:defRPr sz="8000" baseline="0">
                <a:latin typeface="Raisonne AN" panose="02000503030000020004" pitchFamily="2" charset="77"/>
              </a:defRPr>
            </a:lvl1pPr>
          </a:lstStyle>
          <a:p>
            <a:r>
              <a:rPr lang="en-US"/>
              <a:t>Corporate presentatie</a:t>
            </a:r>
          </a:p>
        </p:txBody>
      </p:sp>
      <p:sp>
        <p:nvSpPr>
          <p:cNvPr id="8" name="Title 5">
            <a:extLst>
              <a:ext uri="{FF2B5EF4-FFF2-40B4-BE49-F238E27FC236}">
                <a16:creationId xmlns:a16="http://schemas.microsoft.com/office/drawing/2014/main" id="{A850369A-35A7-634A-BD42-68224926296F}"/>
              </a:ext>
            </a:extLst>
          </p:cNvPr>
          <p:cNvSpPr txBox="1">
            <a:spLocks/>
          </p:cNvSpPr>
          <p:nvPr/>
        </p:nvSpPr>
        <p:spPr>
          <a:xfrm>
            <a:off x="793016" y="5774859"/>
            <a:ext cx="5380105" cy="390992"/>
          </a:xfrm>
          <a:prstGeom prst="rect">
            <a:avLst/>
          </a:prstGeom>
        </p:spPr>
        <p:txBody>
          <a:bodyPr lIns="0" tIns="0" rIns="0" bIns="0" anchor="b" anchorCtr="0"/>
          <a:lstStyle>
            <a:lvl1pPr algn="l" defTabSz="914355"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800"/>
              </a:lnSpc>
            </a:pPr>
            <a:r>
              <a:rPr lang="nl-NL" sz="2000">
                <a:latin typeface="Open Sans" panose="020B0606030504020204" pitchFamily="34" charset="0"/>
                <a:ea typeface="Open Sans" panose="020B0606030504020204" pitchFamily="34" charset="0"/>
                <a:cs typeface="Open Sans" panose="020B0606030504020204" pitchFamily="34" charset="0"/>
              </a:rPr>
              <a:t>Alzheimer Nederland</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7824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5082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Een greep uit ons aanbod:</a:t>
            </a:r>
          </a:p>
        </p:txBody>
      </p:sp>
      <p:sp>
        <p:nvSpPr>
          <p:cNvPr id="16" name="Ondertitel 2"/>
          <p:cNvSpPr txBox="1">
            <a:spLocks/>
          </p:cNvSpPr>
          <p:nvPr/>
        </p:nvSpPr>
        <p:spPr>
          <a:xfrm>
            <a:off x="1344596" y="2044512"/>
            <a:ext cx="5069371" cy="428958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Alzheimer Cafés, Trefpunten en Theehuizen </a:t>
            </a:r>
            <a:br>
              <a:rPr lang="nl-NL" sz="1400" b="1">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met bijeenkomsten in het land en online.</a:t>
            </a:r>
          </a:p>
          <a:p>
            <a:pPr marL="0" indent="0">
              <a:lnSpc>
                <a:spcPts val="2400"/>
              </a:lnSpc>
              <a:spcBef>
                <a:spcPts val="0"/>
              </a:spcBef>
              <a:buNone/>
            </a:pPr>
            <a:br>
              <a:rPr lang="nl-NL" sz="1400">
                <a:latin typeface="Open Sans" panose="020B0606030504020204" pitchFamily="34" charset="0"/>
                <a:ea typeface="Open Sans" panose="020B0606030504020204" pitchFamily="34" charset="0"/>
                <a:cs typeface="Open Sans" panose="020B0606030504020204" pitchFamily="34" charset="0"/>
              </a:rPr>
            </a:br>
            <a:r>
              <a:rPr lang="nl-NL" sz="1400" b="1" err="1">
                <a:latin typeface="Open Sans" panose="020B0606030504020204" pitchFamily="34" charset="0"/>
                <a:ea typeface="Open Sans" panose="020B0606030504020204" pitchFamily="34" charset="0"/>
                <a:cs typeface="Open Sans" panose="020B0606030504020204" pitchFamily="34" charset="0"/>
              </a:rPr>
              <a:t>DementieLijn</a:t>
            </a:r>
            <a:br>
              <a:rPr lang="nl-NL" sz="1400" b="1">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0800 5088 (gratis) voor deskundig advies over dementie.</a:t>
            </a: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Dementie.nl </a:t>
            </a:r>
            <a:br>
              <a:rPr lang="nl-NL" sz="1400">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platform voor iedereen die met dementie te maken heeft.</a:t>
            </a: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Online bijeenkomsten</a:t>
            </a:r>
            <a:br>
              <a:rPr lang="nl-NL" sz="1400">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app om in gesprek te gaan met mensen met dementie</a:t>
            </a: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Brochurelijn</a:t>
            </a:r>
            <a:br>
              <a:rPr lang="nl-NL" sz="1400">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met onderwerpen van diagnose tot afscheid en verlies.</a:t>
            </a:r>
          </a:p>
        </p:txBody>
      </p:sp>
      <p:sp>
        <p:nvSpPr>
          <p:cNvPr id="7" name="Ondertitel 2">
            <a:extLst>
              <a:ext uri="{FF2B5EF4-FFF2-40B4-BE49-F238E27FC236}">
                <a16:creationId xmlns:a16="http://schemas.microsoft.com/office/drawing/2014/main" id="{A4EA5258-7196-F84E-A82C-3F2BF8868196}"/>
              </a:ext>
            </a:extLst>
          </p:cNvPr>
          <p:cNvSpPr txBox="1">
            <a:spLocks/>
          </p:cNvSpPr>
          <p:nvPr/>
        </p:nvSpPr>
        <p:spPr>
          <a:xfrm>
            <a:off x="695327" y="728665"/>
            <a:ext cx="7669445" cy="358045"/>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a:solidFill>
                  <a:srgbClr val="EC407A"/>
                </a:solidFill>
                <a:latin typeface="Open Sans" panose="020B0606030504020204" pitchFamily="34" charset="0"/>
                <a:ea typeface="Open Sans" panose="020B0606030504020204" pitchFamily="34" charset="0"/>
                <a:cs typeface="Open Sans" panose="020B0606030504020204" pitchFamily="34" charset="0"/>
              </a:rPr>
              <a:t>Alzheimer Nederland zorgt voor vooruitgang op álle gebieden. </a:t>
            </a:r>
          </a:p>
        </p:txBody>
      </p:sp>
      <p:sp>
        <p:nvSpPr>
          <p:cNvPr id="8" name="Title 1">
            <a:extLst>
              <a:ext uri="{FF2B5EF4-FFF2-40B4-BE49-F238E27FC236}">
                <a16:creationId xmlns:a16="http://schemas.microsoft.com/office/drawing/2014/main" id="{ABEE36ED-B466-DC47-A8DF-DDC5F0F7366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a:latin typeface="Plantin MT Pro" panose="02020503050405020304" pitchFamily="18" charset="77"/>
            </a:endParaRPr>
          </a:p>
        </p:txBody>
      </p:sp>
      <p:sp>
        <p:nvSpPr>
          <p:cNvPr id="9" name="Ondertitel 2">
            <a:extLst>
              <a:ext uri="{FF2B5EF4-FFF2-40B4-BE49-F238E27FC236}">
                <a16:creationId xmlns:a16="http://schemas.microsoft.com/office/drawing/2014/main" id="{3A054514-6CBE-4BAE-83FA-ED8E63DB3DBA}"/>
              </a:ext>
            </a:extLst>
          </p:cNvPr>
          <p:cNvSpPr txBox="1">
            <a:spLocks/>
          </p:cNvSpPr>
          <p:nvPr/>
        </p:nvSpPr>
        <p:spPr>
          <a:xfrm>
            <a:off x="7571032" y="2044512"/>
            <a:ext cx="5204862" cy="428958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Maandelijkse e-mail nieuwsbrief </a:t>
            </a:r>
            <a:br>
              <a:rPr lang="nl-NL" sz="1400">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vol informatie en tips.</a:t>
            </a: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Magazine ALZ…</a:t>
            </a:r>
            <a:r>
              <a:rPr lang="nl-NL" sz="1400">
                <a:latin typeface="Open Sans" panose="020B0606030504020204" pitchFamily="34" charset="0"/>
                <a:ea typeface="Open Sans" panose="020B0606030504020204" pitchFamily="34" charset="0"/>
                <a:cs typeface="Open Sans" panose="020B0606030504020204" pitchFamily="34" charset="0"/>
              </a:rPr>
              <a:t> </a:t>
            </a:r>
            <a:br>
              <a:rPr lang="nl-NL" sz="1400">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vol verhalen, interviews, nieuws en tips.</a:t>
            </a: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Gedichtennieuwsbrief </a:t>
            </a:r>
            <a:br>
              <a:rPr lang="nl-NL" sz="1400" b="1">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met wekelijks een gedicht via de mail.</a:t>
            </a: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Cadeautjes met betekenis</a:t>
            </a:r>
            <a:br>
              <a:rPr lang="nl-NL" sz="1400" b="1">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zoals ons gratis vergeet-mij-niet-speldje.</a:t>
            </a: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Geheugentest</a:t>
            </a:r>
            <a:br>
              <a:rPr lang="nl-NL" sz="1400" b="1">
                <a:latin typeface="Open Sans" panose="020B0606030504020204" pitchFamily="34" charset="0"/>
                <a:ea typeface="Open Sans" panose="020B0606030504020204" pitchFamily="34" charset="0"/>
                <a:cs typeface="Open Sans" panose="020B0606030504020204" pitchFamily="34" charset="0"/>
              </a:rPr>
            </a:br>
            <a:r>
              <a:rPr lang="nl-NL" sz="1400">
                <a:latin typeface="Open Sans" panose="020B0606030504020204" pitchFamily="34" charset="0"/>
                <a:ea typeface="Open Sans" panose="020B0606030504020204" pitchFamily="34" charset="0"/>
                <a:cs typeface="Open Sans" panose="020B0606030504020204" pitchFamily="34" charset="0"/>
              </a:rPr>
              <a:t>voor iedereen die zich zorgen maakt.</a:t>
            </a:r>
            <a:br>
              <a:rPr lang="nl-NL" sz="1400" b="1">
                <a:latin typeface="Open Sans" panose="020B0606030504020204" pitchFamily="34" charset="0"/>
                <a:ea typeface="Open Sans" panose="020B0606030504020204" pitchFamily="34" charset="0"/>
                <a:cs typeface="Open Sans" panose="020B0606030504020204" pitchFamily="34" charset="0"/>
              </a:rPr>
            </a:br>
            <a:endParaRPr lang="nl-NL" sz="1400" b="1">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985F5BFD-AE96-4322-BB3C-3E1C21307B22}"/>
              </a:ext>
            </a:extLst>
          </p:cNvPr>
          <p:cNvPicPr>
            <a:picLocks noChangeAspect="1"/>
          </p:cNvPicPr>
          <p:nvPr/>
        </p:nvPicPr>
        <p:blipFill>
          <a:blip r:embed="rId2"/>
          <a:stretch>
            <a:fillRect/>
          </a:stretch>
        </p:blipFill>
        <p:spPr>
          <a:xfrm>
            <a:off x="6860251" y="2066575"/>
            <a:ext cx="634810" cy="558415"/>
          </a:xfrm>
          <a:prstGeom prst="rect">
            <a:avLst/>
          </a:prstGeom>
        </p:spPr>
      </p:pic>
      <p:pic>
        <p:nvPicPr>
          <p:cNvPr id="12" name="Afbeelding 11">
            <a:extLst>
              <a:ext uri="{FF2B5EF4-FFF2-40B4-BE49-F238E27FC236}">
                <a16:creationId xmlns:a16="http://schemas.microsoft.com/office/drawing/2014/main" id="{96297B11-9DB5-4506-9536-E75253840D5D}"/>
              </a:ext>
            </a:extLst>
          </p:cNvPr>
          <p:cNvPicPr>
            <a:picLocks noChangeAspect="1"/>
          </p:cNvPicPr>
          <p:nvPr/>
        </p:nvPicPr>
        <p:blipFill>
          <a:blip r:embed="rId3"/>
          <a:stretch>
            <a:fillRect/>
          </a:stretch>
        </p:blipFill>
        <p:spPr>
          <a:xfrm>
            <a:off x="6861040" y="3860190"/>
            <a:ext cx="645902" cy="625717"/>
          </a:xfrm>
          <a:prstGeom prst="rect">
            <a:avLst/>
          </a:prstGeom>
        </p:spPr>
      </p:pic>
      <p:pic>
        <p:nvPicPr>
          <p:cNvPr id="19" name="Afbeelding 18">
            <a:extLst>
              <a:ext uri="{FF2B5EF4-FFF2-40B4-BE49-F238E27FC236}">
                <a16:creationId xmlns:a16="http://schemas.microsoft.com/office/drawing/2014/main" id="{B3D2210D-D274-4662-963A-E9C400DF87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43" y="4628980"/>
            <a:ext cx="778425" cy="778425"/>
          </a:xfrm>
          <a:prstGeom prst="rect">
            <a:avLst/>
          </a:prstGeom>
        </p:spPr>
      </p:pic>
      <p:pic>
        <p:nvPicPr>
          <p:cNvPr id="2" name="Afbeelding 4" descr="Alzheimer café, theehuis of trefpunt.png">
            <a:extLst>
              <a:ext uri="{FF2B5EF4-FFF2-40B4-BE49-F238E27FC236}">
                <a16:creationId xmlns:a16="http://schemas.microsoft.com/office/drawing/2014/main" id="{E0DDA3B4-89A6-FA55-B900-DD5FA2B271C2}"/>
              </a:ext>
            </a:extLst>
          </p:cNvPr>
          <p:cNvPicPr>
            <a:picLocks noChangeAspect="1"/>
          </p:cNvPicPr>
          <p:nvPr/>
        </p:nvPicPr>
        <p:blipFill>
          <a:blip r:embed="rId5"/>
          <a:stretch>
            <a:fillRect/>
          </a:stretch>
        </p:blipFill>
        <p:spPr>
          <a:xfrm>
            <a:off x="600381" y="2015525"/>
            <a:ext cx="658878" cy="658878"/>
          </a:xfrm>
          <a:prstGeom prst="rect">
            <a:avLst/>
          </a:prstGeom>
        </p:spPr>
      </p:pic>
      <p:pic>
        <p:nvPicPr>
          <p:cNvPr id="5" name="Afbeelding 10" descr="dementie.nl.png">
            <a:extLst>
              <a:ext uri="{FF2B5EF4-FFF2-40B4-BE49-F238E27FC236}">
                <a16:creationId xmlns:a16="http://schemas.microsoft.com/office/drawing/2014/main" id="{BA16E5D6-6434-B153-3714-243D20943A77}"/>
              </a:ext>
            </a:extLst>
          </p:cNvPr>
          <p:cNvPicPr>
            <a:picLocks noChangeAspect="1"/>
          </p:cNvPicPr>
          <p:nvPr/>
        </p:nvPicPr>
        <p:blipFill>
          <a:blip r:embed="rId6"/>
          <a:stretch>
            <a:fillRect/>
          </a:stretch>
        </p:blipFill>
        <p:spPr>
          <a:xfrm>
            <a:off x="600381" y="3911453"/>
            <a:ext cx="658878" cy="658878"/>
          </a:xfrm>
          <a:prstGeom prst="rect">
            <a:avLst/>
          </a:prstGeom>
        </p:spPr>
      </p:pic>
      <p:pic>
        <p:nvPicPr>
          <p:cNvPr id="11" name="Afbeelding 12" descr="dementielijn.png">
            <a:extLst>
              <a:ext uri="{FF2B5EF4-FFF2-40B4-BE49-F238E27FC236}">
                <a16:creationId xmlns:a16="http://schemas.microsoft.com/office/drawing/2014/main" id="{EB8BE184-180B-6CF2-5694-11D70DA65779}"/>
              </a:ext>
            </a:extLst>
          </p:cNvPr>
          <p:cNvPicPr>
            <a:picLocks noChangeAspect="1"/>
          </p:cNvPicPr>
          <p:nvPr/>
        </p:nvPicPr>
        <p:blipFill>
          <a:blip r:embed="rId7"/>
          <a:stretch>
            <a:fillRect/>
          </a:stretch>
        </p:blipFill>
        <p:spPr>
          <a:xfrm>
            <a:off x="707715" y="3022454"/>
            <a:ext cx="453283" cy="477449"/>
          </a:xfrm>
          <a:prstGeom prst="rect">
            <a:avLst/>
          </a:prstGeom>
        </p:spPr>
      </p:pic>
      <p:pic>
        <p:nvPicPr>
          <p:cNvPr id="13" name="Afbeelding 13" descr="Alz magazine.png">
            <a:extLst>
              <a:ext uri="{FF2B5EF4-FFF2-40B4-BE49-F238E27FC236}">
                <a16:creationId xmlns:a16="http://schemas.microsoft.com/office/drawing/2014/main" id="{5D79CCFA-EC7F-6BF8-B747-80A85AA6BCB4}"/>
              </a:ext>
            </a:extLst>
          </p:cNvPr>
          <p:cNvPicPr>
            <a:picLocks noChangeAspect="1"/>
          </p:cNvPicPr>
          <p:nvPr/>
        </p:nvPicPr>
        <p:blipFill>
          <a:blip r:embed="rId8"/>
          <a:stretch>
            <a:fillRect/>
          </a:stretch>
        </p:blipFill>
        <p:spPr>
          <a:xfrm>
            <a:off x="6823382" y="2904525"/>
            <a:ext cx="722377" cy="722377"/>
          </a:xfrm>
          <a:prstGeom prst="rect">
            <a:avLst/>
          </a:prstGeom>
        </p:spPr>
      </p:pic>
      <p:pic>
        <p:nvPicPr>
          <p:cNvPr id="14" name="Afbeelding 14" descr="brochures.png">
            <a:extLst>
              <a:ext uri="{FF2B5EF4-FFF2-40B4-BE49-F238E27FC236}">
                <a16:creationId xmlns:a16="http://schemas.microsoft.com/office/drawing/2014/main" id="{2F4334CE-4591-7529-6274-F71934E311E4}"/>
              </a:ext>
            </a:extLst>
          </p:cNvPr>
          <p:cNvPicPr>
            <a:picLocks noChangeAspect="1"/>
          </p:cNvPicPr>
          <p:nvPr/>
        </p:nvPicPr>
        <p:blipFill>
          <a:blip r:embed="rId9"/>
          <a:stretch>
            <a:fillRect/>
          </a:stretch>
        </p:blipFill>
        <p:spPr>
          <a:xfrm>
            <a:off x="573168" y="5671311"/>
            <a:ext cx="722377" cy="722377"/>
          </a:xfrm>
          <a:prstGeom prst="rect">
            <a:avLst/>
          </a:prstGeom>
        </p:spPr>
      </p:pic>
      <p:pic>
        <p:nvPicPr>
          <p:cNvPr id="15" name="Afbeelding 16" descr="vergeet mij nietje.png">
            <a:extLst>
              <a:ext uri="{FF2B5EF4-FFF2-40B4-BE49-F238E27FC236}">
                <a16:creationId xmlns:a16="http://schemas.microsoft.com/office/drawing/2014/main" id="{82A26769-5CFD-4C4A-36E9-4BFD378684EA}"/>
              </a:ext>
            </a:extLst>
          </p:cNvPr>
          <p:cNvPicPr>
            <a:picLocks noChangeAspect="1"/>
          </p:cNvPicPr>
          <p:nvPr/>
        </p:nvPicPr>
        <p:blipFill>
          <a:blip r:embed="rId10"/>
          <a:stretch>
            <a:fillRect/>
          </a:stretch>
        </p:blipFill>
        <p:spPr>
          <a:xfrm>
            <a:off x="6841525" y="4800453"/>
            <a:ext cx="686091" cy="677020"/>
          </a:xfrm>
          <a:prstGeom prst="rect">
            <a:avLst/>
          </a:prstGeom>
        </p:spPr>
      </p:pic>
      <p:pic>
        <p:nvPicPr>
          <p:cNvPr id="18" name="Afbeelding 19" descr="geheugentest.png">
            <a:extLst>
              <a:ext uri="{FF2B5EF4-FFF2-40B4-BE49-F238E27FC236}">
                <a16:creationId xmlns:a16="http://schemas.microsoft.com/office/drawing/2014/main" id="{AFD16BD7-642B-2756-47FA-6F7981CBE4AB}"/>
              </a:ext>
            </a:extLst>
          </p:cNvPr>
          <p:cNvPicPr>
            <a:picLocks noChangeAspect="1"/>
          </p:cNvPicPr>
          <p:nvPr/>
        </p:nvPicPr>
        <p:blipFill>
          <a:blip r:embed="rId11"/>
          <a:stretch>
            <a:fillRect/>
          </a:stretch>
        </p:blipFill>
        <p:spPr>
          <a:xfrm>
            <a:off x="6903501" y="5752954"/>
            <a:ext cx="571211" cy="568163"/>
          </a:xfrm>
          <a:prstGeom prst="rect">
            <a:avLst/>
          </a:prstGeom>
        </p:spPr>
      </p:pic>
    </p:spTree>
    <p:extLst>
      <p:ext uri="{BB962C8B-B14F-4D97-AF65-F5344CB8AC3E}">
        <p14:creationId xmlns:p14="http://schemas.microsoft.com/office/powerpoint/2010/main" val="3173921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105505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Alzheimer Nederland</a:t>
            </a: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a:solidFill>
                  <a:srgbClr val="EC407A"/>
                </a:solidFill>
                <a:latin typeface="Open Sans" panose="020B0606030504020204" pitchFamily="34" charset="0"/>
                <a:ea typeface="Open Sans" panose="020B0606030504020204" pitchFamily="34" charset="0"/>
                <a:cs typeface="Open Sans" panose="020B0606030504020204" pitchFamily="34" charset="0"/>
              </a:rPr>
              <a:t>Cijfers</a:t>
            </a:r>
          </a:p>
        </p:txBody>
      </p:sp>
      <p:sp>
        <p:nvSpPr>
          <p:cNvPr id="12" name="Title 1">
            <a:extLst>
              <a:ext uri="{FF2B5EF4-FFF2-40B4-BE49-F238E27FC236}">
                <a16:creationId xmlns:a16="http://schemas.microsoft.com/office/drawing/2014/main" id="{FD056FD4-8253-684E-9FDF-0C1A047999B4}"/>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pic>
        <p:nvPicPr>
          <p:cNvPr id="6" name="Afbeelding 5">
            <a:extLst>
              <a:ext uri="{FF2B5EF4-FFF2-40B4-BE49-F238E27FC236}">
                <a16:creationId xmlns:a16="http://schemas.microsoft.com/office/drawing/2014/main" id="{B494E08D-0505-4D84-95ED-68ADAEDEBD9B}"/>
              </a:ext>
            </a:extLst>
          </p:cNvPr>
          <p:cNvPicPr>
            <a:picLocks noChangeAspect="1"/>
          </p:cNvPicPr>
          <p:nvPr/>
        </p:nvPicPr>
        <p:blipFill rotWithShape="1">
          <a:blip r:embed="rId2">
            <a:extLst>
              <a:ext uri="{28A0092B-C50C-407E-A947-70E740481C1C}">
                <a14:useLocalDpi xmlns:a14="http://schemas.microsoft.com/office/drawing/2010/main" val="0"/>
              </a:ext>
            </a:extLst>
          </a:blip>
          <a:srcRect l="13357" t="-162" r="4822" b="-349"/>
          <a:stretch/>
        </p:blipFill>
        <p:spPr>
          <a:xfrm>
            <a:off x="941817" y="2087151"/>
            <a:ext cx="2138285" cy="3524358"/>
          </a:xfrm>
          <a:prstGeom prst="roundRect">
            <a:avLst/>
          </a:prstGeom>
        </p:spPr>
      </p:pic>
      <p:sp>
        <p:nvSpPr>
          <p:cNvPr id="9" name="Ondertitel 2">
            <a:extLst>
              <a:ext uri="{FF2B5EF4-FFF2-40B4-BE49-F238E27FC236}">
                <a16:creationId xmlns:a16="http://schemas.microsoft.com/office/drawing/2014/main" id="{66AF2FAA-5EA6-4D3E-BA67-C037F35DEA9F}"/>
              </a:ext>
            </a:extLst>
          </p:cNvPr>
          <p:cNvSpPr txBox="1">
            <a:spLocks/>
          </p:cNvSpPr>
          <p:nvPr/>
        </p:nvSpPr>
        <p:spPr>
          <a:xfrm>
            <a:off x="695325" y="5988959"/>
            <a:ext cx="2616045" cy="470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48 regionale afdelingen</a:t>
            </a:r>
          </a:p>
        </p:txBody>
      </p:sp>
      <p:sp>
        <p:nvSpPr>
          <p:cNvPr id="11" name="Ondertitel 2">
            <a:extLst>
              <a:ext uri="{FF2B5EF4-FFF2-40B4-BE49-F238E27FC236}">
                <a16:creationId xmlns:a16="http://schemas.microsoft.com/office/drawing/2014/main" id="{BC5AD940-D51D-4C55-9815-18526F2E3181}"/>
              </a:ext>
            </a:extLst>
          </p:cNvPr>
          <p:cNvSpPr txBox="1">
            <a:spLocks/>
          </p:cNvSpPr>
          <p:nvPr/>
        </p:nvSpPr>
        <p:spPr>
          <a:xfrm>
            <a:off x="3375180" y="5998483"/>
            <a:ext cx="2616045" cy="4707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nl-NL" sz="1400" b="1">
                <a:latin typeface="Open Sans"/>
                <a:ea typeface="Open Sans"/>
                <a:cs typeface="Open Sans"/>
              </a:rPr>
              <a:t>&gt; 260 Alzheimer Cafés</a:t>
            </a:r>
          </a:p>
        </p:txBody>
      </p:sp>
      <p:sp>
        <p:nvSpPr>
          <p:cNvPr id="14" name="Ondertitel 2">
            <a:extLst>
              <a:ext uri="{FF2B5EF4-FFF2-40B4-BE49-F238E27FC236}">
                <a16:creationId xmlns:a16="http://schemas.microsoft.com/office/drawing/2014/main" id="{D7690BF5-DB74-4647-87B3-205ED543A52D}"/>
              </a:ext>
            </a:extLst>
          </p:cNvPr>
          <p:cNvSpPr txBox="1">
            <a:spLocks/>
          </p:cNvSpPr>
          <p:nvPr/>
        </p:nvSpPr>
        <p:spPr>
          <a:xfrm>
            <a:off x="6112185" y="5988957"/>
            <a:ext cx="2616045" cy="470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3.500 vrijwilligers</a:t>
            </a:r>
          </a:p>
        </p:txBody>
      </p:sp>
      <p:sp>
        <p:nvSpPr>
          <p:cNvPr id="15" name="Ondertitel 2">
            <a:extLst>
              <a:ext uri="{FF2B5EF4-FFF2-40B4-BE49-F238E27FC236}">
                <a16:creationId xmlns:a16="http://schemas.microsoft.com/office/drawing/2014/main" id="{D74CBD34-E864-4642-B1B9-0A13E9D3F56D}"/>
              </a:ext>
            </a:extLst>
          </p:cNvPr>
          <p:cNvSpPr txBox="1">
            <a:spLocks/>
          </p:cNvSpPr>
          <p:nvPr/>
        </p:nvSpPr>
        <p:spPr>
          <a:xfrm>
            <a:off x="8871105" y="5988957"/>
            <a:ext cx="2616045" cy="470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nl-NL" sz="1400" b="1">
                <a:latin typeface="Open Sans" panose="020B0606030504020204" pitchFamily="34" charset="0"/>
                <a:ea typeface="Open Sans" panose="020B0606030504020204" pitchFamily="34" charset="0"/>
                <a:cs typeface="Open Sans" panose="020B0606030504020204" pitchFamily="34" charset="0"/>
              </a:rPr>
              <a:t>265.000 donateurs</a:t>
            </a:r>
          </a:p>
        </p:txBody>
      </p:sp>
      <p:pic>
        <p:nvPicPr>
          <p:cNvPr id="2" name="Afbeelding 1">
            <a:extLst>
              <a:ext uri="{FF2B5EF4-FFF2-40B4-BE49-F238E27FC236}">
                <a16:creationId xmlns:a16="http://schemas.microsoft.com/office/drawing/2014/main" id="{52E36665-1B90-4693-BD5F-79C00A8227CF}"/>
              </a:ext>
            </a:extLst>
          </p:cNvPr>
          <p:cNvPicPr>
            <a:picLocks noChangeAspect="1"/>
          </p:cNvPicPr>
          <p:nvPr/>
        </p:nvPicPr>
        <p:blipFill rotWithShape="1">
          <a:blip r:embed="rId3"/>
          <a:srcRect l="19195" t="2410" r="4334" b="-252"/>
          <a:stretch/>
        </p:blipFill>
        <p:spPr>
          <a:xfrm>
            <a:off x="9111450" y="2086748"/>
            <a:ext cx="2144308" cy="3515641"/>
          </a:xfrm>
          <a:prstGeom prst="flowChartAlternateProcess">
            <a:avLst/>
          </a:prstGeom>
          <a:ln>
            <a:noFill/>
          </a:ln>
          <a:effectLst/>
        </p:spPr>
      </p:pic>
      <p:pic>
        <p:nvPicPr>
          <p:cNvPr id="4" name="Afbeelding 6" descr="sevilay_staand.jpg">
            <a:extLst>
              <a:ext uri="{FF2B5EF4-FFF2-40B4-BE49-F238E27FC236}">
                <a16:creationId xmlns:a16="http://schemas.microsoft.com/office/drawing/2014/main" id="{48937A38-5901-1DAC-9605-37F4A396CE0E}"/>
              </a:ext>
            </a:extLst>
          </p:cNvPr>
          <p:cNvPicPr>
            <a:picLocks noChangeAspect="1"/>
          </p:cNvPicPr>
          <p:nvPr/>
        </p:nvPicPr>
        <p:blipFill>
          <a:blip r:embed="rId4"/>
          <a:stretch>
            <a:fillRect/>
          </a:stretch>
        </p:blipFill>
        <p:spPr>
          <a:xfrm>
            <a:off x="3619501" y="2086841"/>
            <a:ext cx="2131867" cy="3524249"/>
          </a:xfrm>
          <a:prstGeom prst="roundRect">
            <a:avLst/>
          </a:prstGeom>
        </p:spPr>
      </p:pic>
      <p:pic>
        <p:nvPicPr>
          <p:cNvPr id="20" name="Afbeelding 20" descr="Jan_LR.jpg">
            <a:extLst>
              <a:ext uri="{FF2B5EF4-FFF2-40B4-BE49-F238E27FC236}">
                <a16:creationId xmlns:a16="http://schemas.microsoft.com/office/drawing/2014/main" id="{A4A7902E-F54D-C275-9F78-04A59D8FB302}"/>
              </a:ext>
            </a:extLst>
          </p:cNvPr>
          <p:cNvPicPr>
            <a:picLocks noChangeAspect="1"/>
          </p:cNvPicPr>
          <p:nvPr/>
        </p:nvPicPr>
        <p:blipFill rotWithShape="1">
          <a:blip r:embed="rId5"/>
          <a:srcRect l="11576" t="-207" r="9003" b="2920"/>
          <a:stretch/>
        </p:blipFill>
        <p:spPr>
          <a:xfrm>
            <a:off x="6347727" y="2087199"/>
            <a:ext cx="2139212" cy="3516803"/>
          </a:xfrm>
          <a:prstGeom prst="roundRect">
            <a:avLst/>
          </a:prstGeom>
        </p:spPr>
      </p:pic>
    </p:spTree>
    <p:extLst>
      <p:ext uri="{BB962C8B-B14F-4D97-AF65-F5344CB8AC3E}">
        <p14:creationId xmlns:p14="http://schemas.microsoft.com/office/powerpoint/2010/main" val="298103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105505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Alzheimer Nederland</a:t>
            </a: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a:solidFill>
                  <a:srgbClr val="EC407A"/>
                </a:solidFill>
                <a:latin typeface="Open Sans" panose="020B0606030504020204" pitchFamily="34" charset="0"/>
                <a:ea typeface="Open Sans" panose="020B0606030504020204" pitchFamily="34" charset="0"/>
                <a:cs typeface="Open Sans" panose="020B0606030504020204" pitchFamily="34" charset="0"/>
              </a:rPr>
              <a:t>Cijfers 2022</a:t>
            </a:r>
          </a:p>
        </p:txBody>
      </p:sp>
      <p:sp>
        <p:nvSpPr>
          <p:cNvPr id="12" name="Title 1">
            <a:extLst>
              <a:ext uri="{FF2B5EF4-FFF2-40B4-BE49-F238E27FC236}">
                <a16:creationId xmlns:a16="http://schemas.microsoft.com/office/drawing/2014/main" id="{FD056FD4-8253-684E-9FDF-0C1A047999B4}"/>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pic>
        <p:nvPicPr>
          <p:cNvPr id="5" name="Afbeelding 4">
            <a:extLst>
              <a:ext uri="{FF2B5EF4-FFF2-40B4-BE49-F238E27FC236}">
                <a16:creationId xmlns:a16="http://schemas.microsoft.com/office/drawing/2014/main" id="{AFFD1948-80E6-46C7-AD7D-3FFBFEE77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37" y="3484579"/>
            <a:ext cx="1526868" cy="1526868"/>
          </a:xfrm>
          <a:prstGeom prst="rect">
            <a:avLst/>
          </a:prstGeom>
        </p:spPr>
      </p:pic>
      <p:sp>
        <p:nvSpPr>
          <p:cNvPr id="7" name="Tekstvak 6">
            <a:extLst>
              <a:ext uri="{FF2B5EF4-FFF2-40B4-BE49-F238E27FC236}">
                <a16:creationId xmlns:a16="http://schemas.microsoft.com/office/drawing/2014/main" id="{E45F4805-0CA1-4C94-9EBD-954531CBFF6A}"/>
              </a:ext>
            </a:extLst>
          </p:cNvPr>
          <p:cNvSpPr txBox="1"/>
          <p:nvPr/>
        </p:nvSpPr>
        <p:spPr>
          <a:xfrm>
            <a:off x="1838152" y="3819318"/>
            <a:ext cx="2930487" cy="954107"/>
          </a:xfrm>
          <a:prstGeom prst="rect">
            <a:avLst/>
          </a:prstGeom>
          <a:noFill/>
        </p:spPr>
        <p:txBody>
          <a:bodyPr wrap="square" lIns="91440" tIns="45720" rIns="91440" bIns="45720" rtlCol="0" anchor="t">
            <a:spAutoFit/>
          </a:bodyPr>
          <a:lstStyle/>
          <a:p>
            <a:r>
              <a:rPr lang="nl-NL" sz="2800">
                <a:solidFill>
                  <a:srgbClr val="EC407A"/>
                </a:solidFill>
                <a:latin typeface="Raisonne AN"/>
              </a:rPr>
              <a:t>18.000</a:t>
            </a:r>
            <a:r>
              <a:rPr lang="nl-NL" sz="2800">
                <a:latin typeface="Raisonne AN"/>
              </a:rPr>
              <a:t> collectanten</a:t>
            </a:r>
          </a:p>
        </p:txBody>
      </p:sp>
      <p:pic>
        <p:nvPicPr>
          <p:cNvPr id="19" name="Afbeelding 18">
            <a:extLst>
              <a:ext uri="{FF2B5EF4-FFF2-40B4-BE49-F238E27FC236}">
                <a16:creationId xmlns:a16="http://schemas.microsoft.com/office/drawing/2014/main" id="{62ED9016-D6C6-4DB1-AEE6-95B98CDDE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 y="4554982"/>
            <a:ext cx="1904762" cy="1904762"/>
          </a:xfrm>
          <a:prstGeom prst="rect">
            <a:avLst/>
          </a:prstGeom>
        </p:spPr>
      </p:pic>
      <p:pic>
        <p:nvPicPr>
          <p:cNvPr id="21" name="Afbeelding 20">
            <a:extLst>
              <a:ext uri="{FF2B5EF4-FFF2-40B4-BE49-F238E27FC236}">
                <a16:creationId xmlns:a16="http://schemas.microsoft.com/office/drawing/2014/main" id="{FDCD44D6-19B9-44FE-81E6-27CE7D66B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454" y="3397240"/>
            <a:ext cx="1526868" cy="1526868"/>
          </a:xfrm>
          <a:prstGeom prst="rect">
            <a:avLst/>
          </a:prstGeom>
        </p:spPr>
      </p:pic>
      <p:sp>
        <p:nvSpPr>
          <p:cNvPr id="22" name="Tekstvak 21">
            <a:extLst>
              <a:ext uri="{FF2B5EF4-FFF2-40B4-BE49-F238E27FC236}">
                <a16:creationId xmlns:a16="http://schemas.microsoft.com/office/drawing/2014/main" id="{E93BBCCE-8F8B-48D3-A975-BA5A363E56F6}"/>
              </a:ext>
            </a:extLst>
          </p:cNvPr>
          <p:cNvSpPr txBox="1"/>
          <p:nvPr/>
        </p:nvSpPr>
        <p:spPr>
          <a:xfrm>
            <a:off x="7544553" y="3594761"/>
            <a:ext cx="4204537" cy="1384995"/>
          </a:xfrm>
          <a:prstGeom prst="rect">
            <a:avLst/>
          </a:prstGeom>
          <a:noFill/>
        </p:spPr>
        <p:txBody>
          <a:bodyPr wrap="square" rtlCol="0">
            <a:spAutoFit/>
          </a:bodyPr>
          <a:lstStyle/>
          <a:p>
            <a:r>
              <a:rPr lang="nl-NL" sz="2800">
                <a:solidFill>
                  <a:srgbClr val="EC407A"/>
                </a:solidFill>
                <a:latin typeface="Raisonne AN" panose="02000503030000020004" pitchFamily="50" charset="0"/>
              </a:rPr>
              <a:t>1.600 </a:t>
            </a:r>
            <a:r>
              <a:rPr lang="nl-NL" sz="2800">
                <a:latin typeface="Raisonne AN" panose="02000503030000020004" pitchFamily="50" charset="0"/>
              </a:rPr>
              <a:t>leden</a:t>
            </a:r>
            <a:br>
              <a:rPr lang="nl-NL" sz="2800">
                <a:latin typeface="Raisonne AN" panose="02000503030000020004" pitchFamily="50" charset="0"/>
              </a:rPr>
            </a:br>
            <a:r>
              <a:rPr lang="nl-NL" sz="2800">
                <a:latin typeface="Raisonne AN" panose="02000503030000020004" pitchFamily="50" charset="0"/>
              </a:rPr>
              <a:t>Alzheimer Nederland panel</a:t>
            </a:r>
          </a:p>
        </p:txBody>
      </p:sp>
      <p:sp>
        <p:nvSpPr>
          <p:cNvPr id="23" name="Tekstvak 22">
            <a:extLst>
              <a:ext uri="{FF2B5EF4-FFF2-40B4-BE49-F238E27FC236}">
                <a16:creationId xmlns:a16="http://schemas.microsoft.com/office/drawing/2014/main" id="{B46C7BEC-0134-4687-BAB0-3756C137B14B}"/>
              </a:ext>
            </a:extLst>
          </p:cNvPr>
          <p:cNvSpPr txBox="1"/>
          <p:nvPr/>
        </p:nvSpPr>
        <p:spPr>
          <a:xfrm>
            <a:off x="7544553" y="5152646"/>
            <a:ext cx="3508184" cy="954107"/>
          </a:xfrm>
          <a:prstGeom prst="rect">
            <a:avLst/>
          </a:prstGeom>
          <a:noFill/>
        </p:spPr>
        <p:txBody>
          <a:bodyPr wrap="square" lIns="91440" tIns="45720" rIns="91440" bIns="45720" rtlCol="0" anchor="t">
            <a:spAutoFit/>
          </a:bodyPr>
          <a:lstStyle/>
          <a:p>
            <a:r>
              <a:rPr lang="nl-NL" sz="2800">
                <a:solidFill>
                  <a:srgbClr val="EC407A"/>
                </a:solidFill>
                <a:latin typeface="Raisonne AN"/>
              </a:rPr>
              <a:t>130.000 </a:t>
            </a:r>
            <a:r>
              <a:rPr lang="nl-NL" sz="2800">
                <a:latin typeface="Raisonne AN"/>
              </a:rPr>
              <a:t>abonnees </a:t>
            </a:r>
            <a:r>
              <a:rPr lang="nl-NL" sz="2800" err="1">
                <a:latin typeface="Raisonne AN"/>
              </a:rPr>
              <a:t>Alz</a:t>
            </a:r>
            <a:r>
              <a:rPr lang="nl-NL" sz="2800">
                <a:latin typeface="Raisonne AN"/>
              </a:rPr>
              <a:t>… magazine</a:t>
            </a:r>
          </a:p>
        </p:txBody>
      </p:sp>
      <p:sp>
        <p:nvSpPr>
          <p:cNvPr id="25" name="Rechthoek 24">
            <a:extLst>
              <a:ext uri="{FF2B5EF4-FFF2-40B4-BE49-F238E27FC236}">
                <a16:creationId xmlns:a16="http://schemas.microsoft.com/office/drawing/2014/main" id="{FDF2E3B0-E550-45B9-89D2-C290E3A8D949}"/>
              </a:ext>
            </a:extLst>
          </p:cNvPr>
          <p:cNvSpPr/>
          <p:nvPr/>
        </p:nvSpPr>
        <p:spPr>
          <a:xfrm>
            <a:off x="1757426" y="5156450"/>
            <a:ext cx="3656729" cy="954107"/>
          </a:xfrm>
          <a:prstGeom prst="rect">
            <a:avLst/>
          </a:prstGeom>
        </p:spPr>
        <p:txBody>
          <a:bodyPr wrap="square" lIns="91440" tIns="45720" rIns="91440" bIns="45720" anchor="t">
            <a:spAutoFit/>
          </a:bodyPr>
          <a:lstStyle/>
          <a:p>
            <a:r>
              <a:rPr lang="en-US" sz="2800">
                <a:solidFill>
                  <a:srgbClr val="EC407A"/>
                </a:solidFill>
                <a:latin typeface="Raisonne AN"/>
              </a:rPr>
              <a:t>373.000 </a:t>
            </a:r>
            <a:r>
              <a:rPr lang="en-US" sz="2800" err="1">
                <a:solidFill>
                  <a:srgbClr val="000000"/>
                </a:solidFill>
                <a:latin typeface="Raisonne AN"/>
              </a:rPr>
              <a:t>abonnees</a:t>
            </a:r>
            <a:r>
              <a:rPr lang="en-US" sz="2800">
                <a:solidFill>
                  <a:srgbClr val="000000"/>
                </a:solidFill>
                <a:latin typeface="Raisonne AN"/>
              </a:rPr>
              <a:t> </a:t>
            </a:r>
            <a:r>
              <a:rPr lang="en-US" sz="2800" err="1">
                <a:solidFill>
                  <a:srgbClr val="000000"/>
                </a:solidFill>
                <a:latin typeface="Raisonne AN"/>
              </a:rPr>
              <a:t>nieuwsbrief</a:t>
            </a:r>
            <a:r>
              <a:rPr lang="en-US" sz="2800">
                <a:solidFill>
                  <a:srgbClr val="000000"/>
                </a:solidFill>
                <a:latin typeface="Raisonne AN"/>
              </a:rPr>
              <a:t> </a:t>
            </a:r>
          </a:p>
        </p:txBody>
      </p:sp>
      <p:sp>
        <p:nvSpPr>
          <p:cNvPr id="26" name="Rechthoek 25">
            <a:extLst>
              <a:ext uri="{FF2B5EF4-FFF2-40B4-BE49-F238E27FC236}">
                <a16:creationId xmlns:a16="http://schemas.microsoft.com/office/drawing/2014/main" id="{32C892C6-F1E6-4638-A408-6B69578618F2}"/>
              </a:ext>
            </a:extLst>
          </p:cNvPr>
          <p:cNvSpPr/>
          <p:nvPr/>
        </p:nvSpPr>
        <p:spPr>
          <a:xfrm>
            <a:off x="7544553" y="2163483"/>
            <a:ext cx="3508184" cy="954107"/>
          </a:xfrm>
          <a:prstGeom prst="rect">
            <a:avLst/>
          </a:prstGeom>
        </p:spPr>
        <p:txBody>
          <a:bodyPr wrap="square" lIns="91440" tIns="45720" rIns="91440" bIns="45720" anchor="t">
            <a:spAutoFit/>
          </a:bodyPr>
          <a:lstStyle/>
          <a:p>
            <a:r>
              <a:rPr lang="en-US" sz="2800" b="1">
                <a:solidFill>
                  <a:srgbClr val="EC407A"/>
                </a:solidFill>
                <a:latin typeface="Raisonne AN"/>
              </a:rPr>
              <a:t>5.000 </a:t>
            </a:r>
            <a:r>
              <a:rPr lang="en-US" sz="2800" b="1" err="1">
                <a:solidFill>
                  <a:srgbClr val="000000"/>
                </a:solidFill>
                <a:latin typeface="Raisonne AN"/>
              </a:rPr>
              <a:t>gesprekken</a:t>
            </a:r>
            <a:br>
              <a:rPr lang="en-US" sz="2800">
                <a:latin typeface="Raisonne AN" panose="02000503030000020004" pitchFamily="50" charset="0"/>
              </a:rPr>
            </a:br>
            <a:r>
              <a:rPr lang="en-US" sz="2800" err="1">
                <a:solidFill>
                  <a:srgbClr val="000000"/>
                </a:solidFill>
                <a:latin typeface="Raisonne AN"/>
              </a:rPr>
              <a:t>DementieLijn</a:t>
            </a:r>
            <a:endParaRPr lang="en-US" sz="2800">
              <a:solidFill>
                <a:srgbClr val="000000"/>
              </a:solidFill>
              <a:latin typeface="Raisonne AN"/>
            </a:endParaRPr>
          </a:p>
        </p:txBody>
      </p:sp>
      <p:pic>
        <p:nvPicPr>
          <p:cNvPr id="28" name="Afbeelding 27">
            <a:extLst>
              <a:ext uri="{FF2B5EF4-FFF2-40B4-BE49-F238E27FC236}">
                <a16:creationId xmlns:a16="http://schemas.microsoft.com/office/drawing/2014/main" id="{2250F19F-D8F0-4ED8-AFFE-C5EFC53ED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511" y="1755222"/>
            <a:ext cx="1603395" cy="1603395"/>
          </a:xfrm>
          <a:prstGeom prst="rect">
            <a:avLst/>
          </a:prstGeom>
        </p:spPr>
      </p:pic>
      <p:sp>
        <p:nvSpPr>
          <p:cNvPr id="17" name="Tekstvak 16">
            <a:extLst>
              <a:ext uri="{FF2B5EF4-FFF2-40B4-BE49-F238E27FC236}">
                <a16:creationId xmlns:a16="http://schemas.microsoft.com/office/drawing/2014/main" id="{BD2ED2CC-358C-41A6-B579-4CA8098B2246}"/>
              </a:ext>
            </a:extLst>
          </p:cNvPr>
          <p:cNvSpPr txBox="1"/>
          <p:nvPr/>
        </p:nvSpPr>
        <p:spPr>
          <a:xfrm>
            <a:off x="1757426" y="2136901"/>
            <a:ext cx="4614019" cy="954107"/>
          </a:xfrm>
          <a:prstGeom prst="rect">
            <a:avLst/>
          </a:prstGeom>
          <a:noFill/>
        </p:spPr>
        <p:txBody>
          <a:bodyPr wrap="square" lIns="91440" tIns="45720" rIns="91440" bIns="45720" rtlCol="0" anchor="t">
            <a:spAutoFit/>
          </a:bodyPr>
          <a:lstStyle/>
          <a:p>
            <a:r>
              <a:rPr lang="nl-NL" sz="2800">
                <a:solidFill>
                  <a:srgbClr val="EC407A"/>
                </a:solidFill>
                <a:latin typeface="Raisonne AN"/>
              </a:rPr>
              <a:t>63.800</a:t>
            </a:r>
            <a:r>
              <a:rPr lang="nl-NL" sz="2800">
                <a:latin typeface="Raisonne AN"/>
              </a:rPr>
              <a:t> online trainingen Samen Dementievriendelijk</a:t>
            </a:r>
          </a:p>
        </p:txBody>
      </p:sp>
      <p:pic>
        <p:nvPicPr>
          <p:cNvPr id="18" name="Afbeelding 17">
            <a:extLst>
              <a:ext uri="{FF2B5EF4-FFF2-40B4-BE49-F238E27FC236}">
                <a16:creationId xmlns:a16="http://schemas.microsoft.com/office/drawing/2014/main" id="{DF808319-E0B0-41E3-A609-182CDDAA4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770" y="2176859"/>
            <a:ext cx="989330" cy="989330"/>
          </a:xfrm>
          <a:prstGeom prst="rect">
            <a:avLst/>
          </a:prstGeom>
        </p:spPr>
      </p:pic>
      <p:pic>
        <p:nvPicPr>
          <p:cNvPr id="4" name="Afbeelding 3">
            <a:extLst>
              <a:ext uri="{FF2B5EF4-FFF2-40B4-BE49-F238E27FC236}">
                <a16:creationId xmlns:a16="http://schemas.microsoft.com/office/drawing/2014/main" id="{D78A14E5-9C9C-450B-9502-CD221B138C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7607" y="5124234"/>
            <a:ext cx="816561" cy="1010930"/>
          </a:xfrm>
          <a:prstGeom prst="rect">
            <a:avLst/>
          </a:prstGeom>
        </p:spPr>
      </p:pic>
    </p:spTree>
    <p:extLst>
      <p:ext uri="{BB962C8B-B14F-4D97-AF65-F5344CB8AC3E}">
        <p14:creationId xmlns:p14="http://schemas.microsoft.com/office/powerpoint/2010/main" val="3921994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7" y="1267140"/>
            <a:ext cx="8959272" cy="105505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Alzheimer Nederland</a:t>
            </a: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7" y="728665"/>
            <a:ext cx="2557671" cy="250471"/>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a:solidFill>
                  <a:srgbClr val="EC407A"/>
                </a:solidFill>
                <a:latin typeface="Open Sans" panose="020B0606030504020204" pitchFamily="34" charset="0"/>
                <a:ea typeface="Open Sans" panose="020B0606030504020204" pitchFamily="34" charset="0"/>
                <a:cs typeface="Open Sans" panose="020B0606030504020204" pitchFamily="34" charset="0"/>
              </a:rPr>
              <a:t>Cijfers online achterban 2022</a:t>
            </a:r>
          </a:p>
        </p:txBody>
      </p:sp>
      <p:sp>
        <p:nvSpPr>
          <p:cNvPr id="12" name="Title 1">
            <a:extLst>
              <a:ext uri="{FF2B5EF4-FFF2-40B4-BE49-F238E27FC236}">
                <a16:creationId xmlns:a16="http://schemas.microsoft.com/office/drawing/2014/main" id="{FD056FD4-8253-684E-9FDF-0C1A047999B4}"/>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sp>
        <p:nvSpPr>
          <p:cNvPr id="7" name="Tekstvak 6">
            <a:extLst>
              <a:ext uri="{FF2B5EF4-FFF2-40B4-BE49-F238E27FC236}">
                <a16:creationId xmlns:a16="http://schemas.microsoft.com/office/drawing/2014/main" id="{E45F4805-0CA1-4C94-9EBD-954531CBFF6A}"/>
              </a:ext>
            </a:extLst>
          </p:cNvPr>
          <p:cNvSpPr txBox="1"/>
          <p:nvPr/>
        </p:nvSpPr>
        <p:spPr>
          <a:xfrm>
            <a:off x="734790" y="4330810"/>
            <a:ext cx="4228931" cy="430887"/>
          </a:xfrm>
          <a:prstGeom prst="rect">
            <a:avLst/>
          </a:prstGeom>
          <a:noFill/>
        </p:spPr>
        <p:txBody>
          <a:bodyPr wrap="square" lIns="91440" tIns="45720" rIns="91440" bIns="45720" rtlCol="0" anchor="t">
            <a:spAutoFit/>
          </a:bodyPr>
          <a:lstStyle/>
          <a:p>
            <a:pPr algn="ctr"/>
            <a:r>
              <a:rPr lang="nl-NL" sz="2200">
                <a:solidFill>
                  <a:srgbClr val="EC407A"/>
                </a:solidFill>
                <a:latin typeface="Raisonne AN"/>
              </a:rPr>
              <a:t>4 miljoen</a:t>
            </a:r>
            <a:r>
              <a:rPr lang="nl-NL" sz="2200">
                <a:latin typeface="Raisonne AN"/>
              </a:rPr>
              <a:t> bezoekers per jaar</a:t>
            </a:r>
            <a:endParaRPr lang="nl-NL"/>
          </a:p>
        </p:txBody>
      </p:sp>
      <p:sp>
        <p:nvSpPr>
          <p:cNvPr id="3" name="Tekstvak 2">
            <a:extLst>
              <a:ext uri="{FF2B5EF4-FFF2-40B4-BE49-F238E27FC236}">
                <a16:creationId xmlns:a16="http://schemas.microsoft.com/office/drawing/2014/main" id="{CC20D041-F73D-438A-9D72-4FE76B82AEB6}"/>
              </a:ext>
            </a:extLst>
          </p:cNvPr>
          <p:cNvSpPr txBox="1"/>
          <p:nvPr/>
        </p:nvSpPr>
        <p:spPr>
          <a:xfrm>
            <a:off x="1411686" y="1991443"/>
            <a:ext cx="2683748" cy="369332"/>
          </a:xfrm>
          <a:prstGeom prst="rect">
            <a:avLst/>
          </a:prstGeom>
          <a:noFill/>
        </p:spPr>
        <p:txBody>
          <a:bodyPr wrap="none" rtlCol="0">
            <a:spAutoFit/>
          </a:bodyPr>
          <a:lstStyle/>
          <a:p>
            <a:r>
              <a:rPr lang="nl-NL">
                <a:latin typeface="Open Sans" panose="020B0606030504020204" pitchFamily="34" charset="0"/>
                <a:ea typeface="Open Sans" panose="020B0606030504020204" pitchFamily="34" charset="0"/>
                <a:cs typeface="Open Sans" panose="020B0606030504020204" pitchFamily="34" charset="0"/>
              </a:rPr>
              <a:t>alzheimer-nederland.nl</a:t>
            </a:r>
          </a:p>
        </p:txBody>
      </p:sp>
      <p:sp>
        <p:nvSpPr>
          <p:cNvPr id="17" name="Tekstvak 16">
            <a:extLst>
              <a:ext uri="{FF2B5EF4-FFF2-40B4-BE49-F238E27FC236}">
                <a16:creationId xmlns:a16="http://schemas.microsoft.com/office/drawing/2014/main" id="{E4E335C7-B116-4357-B130-670497C51015}"/>
              </a:ext>
            </a:extLst>
          </p:cNvPr>
          <p:cNvSpPr txBox="1"/>
          <p:nvPr/>
        </p:nvSpPr>
        <p:spPr>
          <a:xfrm>
            <a:off x="7217697" y="1987932"/>
            <a:ext cx="1470274" cy="369332"/>
          </a:xfrm>
          <a:prstGeom prst="rect">
            <a:avLst/>
          </a:prstGeom>
          <a:noFill/>
        </p:spPr>
        <p:txBody>
          <a:bodyPr wrap="none" rtlCol="0">
            <a:spAutoFit/>
          </a:bodyPr>
          <a:lstStyle/>
          <a:p>
            <a:r>
              <a:rPr lang="nl-NL">
                <a:latin typeface="Open Sans" panose="020B0606030504020204" pitchFamily="34" charset="0"/>
                <a:ea typeface="Open Sans" panose="020B0606030504020204" pitchFamily="34" charset="0"/>
                <a:cs typeface="Open Sans" panose="020B0606030504020204" pitchFamily="34" charset="0"/>
              </a:rPr>
              <a:t>dementie.nl</a:t>
            </a:r>
          </a:p>
        </p:txBody>
      </p:sp>
      <p:sp>
        <p:nvSpPr>
          <p:cNvPr id="20" name="Tekstvak 19">
            <a:extLst>
              <a:ext uri="{FF2B5EF4-FFF2-40B4-BE49-F238E27FC236}">
                <a16:creationId xmlns:a16="http://schemas.microsoft.com/office/drawing/2014/main" id="{B209E31D-9301-4741-8434-1FB5FE7670E8}"/>
              </a:ext>
            </a:extLst>
          </p:cNvPr>
          <p:cNvSpPr txBox="1"/>
          <p:nvPr/>
        </p:nvSpPr>
        <p:spPr>
          <a:xfrm>
            <a:off x="5981429" y="4330653"/>
            <a:ext cx="4196028" cy="430887"/>
          </a:xfrm>
          <a:prstGeom prst="rect">
            <a:avLst/>
          </a:prstGeom>
          <a:noFill/>
        </p:spPr>
        <p:txBody>
          <a:bodyPr wrap="square" lIns="91440" tIns="45720" rIns="91440" bIns="45720" rtlCol="0" anchor="t">
            <a:spAutoFit/>
          </a:bodyPr>
          <a:lstStyle/>
          <a:p>
            <a:r>
              <a:rPr lang="nl-NL" sz="2200">
                <a:solidFill>
                  <a:srgbClr val="EC407A"/>
                </a:solidFill>
                <a:latin typeface="Raisonne AN"/>
              </a:rPr>
              <a:t>1,4 miljoen</a:t>
            </a:r>
            <a:r>
              <a:rPr lang="nl-NL" sz="2200">
                <a:latin typeface="Raisonne AN"/>
              </a:rPr>
              <a:t> bezoekers per jaar</a:t>
            </a:r>
          </a:p>
        </p:txBody>
      </p:sp>
      <p:pic>
        <p:nvPicPr>
          <p:cNvPr id="4" name="Afbeelding 3">
            <a:extLst>
              <a:ext uri="{FF2B5EF4-FFF2-40B4-BE49-F238E27FC236}">
                <a16:creationId xmlns:a16="http://schemas.microsoft.com/office/drawing/2014/main" id="{3ED2B2D3-4442-4048-A622-AA45CB13A77B}"/>
              </a:ext>
            </a:extLst>
          </p:cNvPr>
          <p:cNvPicPr>
            <a:picLocks noChangeAspect="1"/>
          </p:cNvPicPr>
          <p:nvPr/>
        </p:nvPicPr>
        <p:blipFill>
          <a:blip r:embed="rId2"/>
          <a:stretch>
            <a:fillRect/>
          </a:stretch>
        </p:blipFill>
        <p:spPr>
          <a:xfrm>
            <a:off x="840529" y="4911721"/>
            <a:ext cx="854639" cy="854639"/>
          </a:xfrm>
          <a:prstGeom prst="rect">
            <a:avLst/>
          </a:prstGeom>
        </p:spPr>
      </p:pic>
      <p:pic>
        <p:nvPicPr>
          <p:cNvPr id="5" name="Afbeelding 4">
            <a:extLst>
              <a:ext uri="{FF2B5EF4-FFF2-40B4-BE49-F238E27FC236}">
                <a16:creationId xmlns:a16="http://schemas.microsoft.com/office/drawing/2014/main" id="{AB6F5FA6-E94F-4C87-B6FC-7912A96FEB00}"/>
              </a:ext>
            </a:extLst>
          </p:cNvPr>
          <p:cNvPicPr>
            <a:picLocks noChangeAspect="1"/>
          </p:cNvPicPr>
          <p:nvPr/>
        </p:nvPicPr>
        <p:blipFill>
          <a:blip r:embed="rId3"/>
          <a:stretch>
            <a:fillRect/>
          </a:stretch>
        </p:blipFill>
        <p:spPr>
          <a:xfrm>
            <a:off x="2849376" y="4911721"/>
            <a:ext cx="887885" cy="893688"/>
          </a:xfrm>
          <a:prstGeom prst="rect">
            <a:avLst/>
          </a:prstGeom>
        </p:spPr>
      </p:pic>
      <p:pic>
        <p:nvPicPr>
          <p:cNvPr id="8" name="Afbeelding 7">
            <a:extLst>
              <a:ext uri="{FF2B5EF4-FFF2-40B4-BE49-F238E27FC236}">
                <a16:creationId xmlns:a16="http://schemas.microsoft.com/office/drawing/2014/main" id="{75E43C61-DBEE-46E9-9236-41685600758A}"/>
              </a:ext>
            </a:extLst>
          </p:cNvPr>
          <p:cNvPicPr>
            <a:picLocks noChangeAspect="1"/>
          </p:cNvPicPr>
          <p:nvPr/>
        </p:nvPicPr>
        <p:blipFill>
          <a:blip r:embed="rId4"/>
          <a:stretch>
            <a:fillRect/>
          </a:stretch>
        </p:blipFill>
        <p:spPr>
          <a:xfrm>
            <a:off x="4868966" y="4891162"/>
            <a:ext cx="993009" cy="895755"/>
          </a:xfrm>
          <a:prstGeom prst="rect">
            <a:avLst/>
          </a:prstGeom>
        </p:spPr>
      </p:pic>
      <p:pic>
        <p:nvPicPr>
          <p:cNvPr id="9" name="Afbeelding 8">
            <a:extLst>
              <a:ext uri="{FF2B5EF4-FFF2-40B4-BE49-F238E27FC236}">
                <a16:creationId xmlns:a16="http://schemas.microsoft.com/office/drawing/2014/main" id="{2B5B4BB0-6B01-4E9C-BD0B-A5710256D46F}"/>
              </a:ext>
            </a:extLst>
          </p:cNvPr>
          <p:cNvPicPr>
            <a:picLocks noChangeAspect="1"/>
          </p:cNvPicPr>
          <p:nvPr/>
        </p:nvPicPr>
        <p:blipFill>
          <a:blip r:embed="rId5"/>
          <a:stretch>
            <a:fillRect/>
          </a:stretch>
        </p:blipFill>
        <p:spPr>
          <a:xfrm>
            <a:off x="8833259" y="4859252"/>
            <a:ext cx="923528" cy="937099"/>
          </a:xfrm>
          <a:prstGeom prst="rect">
            <a:avLst/>
          </a:prstGeom>
        </p:spPr>
      </p:pic>
      <p:pic>
        <p:nvPicPr>
          <p:cNvPr id="11" name="Afbeelding 10">
            <a:extLst>
              <a:ext uri="{FF2B5EF4-FFF2-40B4-BE49-F238E27FC236}">
                <a16:creationId xmlns:a16="http://schemas.microsoft.com/office/drawing/2014/main" id="{51636F76-937A-4320-9EF2-77E63E09B60C}"/>
              </a:ext>
            </a:extLst>
          </p:cNvPr>
          <p:cNvPicPr>
            <a:picLocks noChangeAspect="1"/>
          </p:cNvPicPr>
          <p:nvPr/>
        </p:nvPicPr>
        <p:blipFill>
          <a:blip r:embed="rId6"/>
          <a:stretch>
            <a:fillRect/>
          </a:stretch>
        </p:blipFill>
        <p:spPr>
          <a:xfrm>
            <a:off x="6787694" y="4893579"/>
            <a:ext cx="947652" cy="898449"/>
          </a:xfrm>
          <a:prstGeom prst="rect">
            <a:avLst/>
          </a:prstGeom>
        </p:spPr>
      </p:pic>
      <p:sp>
        <p:nvSpPr>
          <p:cNvPr id="16" name="Tekstvak 15">
            <a:extLst>
              <a:ext uri="{FF2B5EF4-FFF2-40B4-BE49-F238E27FC236}">
                <a16:creationId xmlns:a16="http://schemas.microsoft.com/office/drawing/2014/main" id="{A71513DA-5AD7-4890-9D34-6EDA4AF09A42}"/>
              </a:ext>
            </a:extLst>
          </p:cNvPr>
          <p:cNvSpPr txBox="1"/>
          <p:nvPr/>
        </p:nvSpPr>
        <p:spPr>
          <a:xfrm>
            <a:off x="785921" y="5770982"/>
            <a:ext cx="1079165" cy="646331"/>
          </a:xfrm>
          <a:prstGeom prst="rect">
            <a:avLst/>
          </a:prstGeom>
          <a:noFill/>
        </p:spPr>
        <p:txBody>
          <a:bodyPr wrap="square" lIns="91440" tIns="45720" rIns="91440" bIns="45720" rtlCol="0" anchor="t">
            <a:spAutoFit/>
          </a:bodyPr>
          <a:lstStyle/>
          <a:p>
            <a:pPr algn="ctr"/>
            <a:r>
              <a:rPr lang="nl-NL">
                <a:latin typeface="Open Sans"/>
                <a:ea typeface="Open Sans"/>
                <a:cs typeface="Open Sans"/>
              </a:rPr>
              <a:t>143.561</a:t>
            </a:r>
            <a:br>
              <a:rPr lang="nl-NL">
                <a:latin typeface="Open Sans" panose="020B0606030504020204" pitchFamily="34" charset="0"/>
                <a:ea typeface="Open Sans" panose="020B0606030504020204" pitchFamily="34" charset="0"/>
                <a:cs typeface="Open Sans" panose="020B0606030504020204" pitchFamily="34" charset="0"/>
              </a:rPr>
            </a:br>
            <a:r>
              <a:rPr lang="nl-NL">
                <a:latin typeface="Open Sans"/>
                <a:ea typeface="Open Sans"/>
                <a:cs typeface="Open Sans"/>
              </a:rPr>
              <a:t>volgers</a:t>
            </a:r>
            <a:endParaRPr lang="nl-NL"/>
          </a:p>
        </p:txBody>
      </p:sp>
      <p:sp>
        <p:nvSpPr>
          <p:cNvPr id="18" name="Tekstvak 17">
            <a:extLst>
              <a:ext uri="{FF2B5EF4-FFF2-40B4-BE49-F238E27FC236}">
                <a16:creationId xmlns:a16="http://schemas.microsoft.com/office/drawing/2014/main" id="{6FF8DCCD-9EE1-4A8B-BCAB-BF1F75DE24CE}"/>
              </a:ext>
            </a:extLst>
          </p:cNvPr>
          <p:cNvSpPr txBox="1"/>
          <p:nvPr/>
        </p:nvSpPr>
        <p:spPr>
          <a:xfrm>
            <a:off x="2754748" y="5768056"/>
            <a:ext cx="1079165" cy="646331"/>
          </a:xfrm>
          <a:prstGeom prst="rect">
            <a:avLst/>
          </a:prstGeom>
          <a:noFill/>
        </p:spPr>
        <p:txBody>
          <a:bodyPr wrap="square" lIns="91440" tIns="45720" rIns="91440" bIns="45720" rtlCol="0" anchor="t">
            <a:spAutoFit/>
          </a:bodyPr>
          <a:lstStyle/>
          <a:p>
            <a:pPr algn="ctr"/>
            <a:r>
              <a:rPr lang="nl-NL">
                <a:latin typeface="Open Sans"/>
                <a:ea typeface="Open Sans"/>
                <a:cs typeface="Open Sans"/>
              </a:rPr>
              <a:t>12.171</a:t>
            </a:r>
            <a:br>
              <a:rPr lang="nl-NL">
                <a:latin typeface="Open Sans" panose="020B0606030504020204" pitchFamily="34" charset="0"/>
                <a:ea typeface="Open Sans" panose="020B0606030504020204" pitchFamily="34" charset="0"/>
                <a:cs typeface="Open Sans" panose="020B0606030504020204" pitchFamily="34" charset="0"/>
              </a:rPr>
            </a:br>
            <a:r>
              <a:rPr lang="nl-NL">
                <a:latin typeface="Open Sans"/>
                <a:ea typeface="Open Sans"/>
                <a:cs typeface="Open Sans"/>
              </a:rPr>
              <a:t>volgers</a:t>
            </a:r>
            <a:endParaRPr lang="nl-NL"/>
          </a:p>
        </p:txBody>
      </p:sp>
      <p:sp>
        <p:nvSpPr>
          <p:cNvPr id="19" name="Tekstvak 18">
            <a:extLst>
              <a:ext uri="{FF2B5EF4-FFF2-40B4-BE49-F238E27FC236}">
                <a16:creationId xmlns:a16="http://schemas.microsoft.com/office/drawing/2014/main" id="{47659483-B9EE-4605-A11F-50B7638F6B21}"/>
              </a:ext>
            </a:extLst>
          </p:cNvPr>
          <p:cNvSpPr txBox="1"/>
          <p:nvPr/>
        </p:nvSpPr>
        <p:spPr>
          <a:xfrm>
            <a:off x="4826722" y="5766360"/>
            <a:ext cx="1079165" cy="646331"/>
          </a:xfrm>
          <a:prstGeom prst="rect">
            <a:avLst/>
          </a:prstGeom>
          <a:noFill/>
        </p:spPr>
        <p:txBody>
          <a:bodyPr wrap="square" lIns="91440" tIns="45720" rIns="91440" bIns="45720" rtlCol="0" anchor="t">
            <a:spAutoFit/>
          </a:bodyPr>
          <a:lstStyle/>
          <a:p>
            <a:pPr algn="ctr"/>
            <a:r>
              <a:rPr lang="nl-NL">
                <a:latin typeface="Open Sans"/>
                <a:ea typeface="Open Sans"/>
                <a:cs typeface="Open Sans"/>
              </a:rPr>
              <a:t>24.275</a:t>
            </a:r>
            <a:br>
              <a:rPr lang="nl-NL">
                <a:latin typeface="Open Sans" panose="020B0606030504020204" pitchFamily="34" charset="0"/>
                <a:ea typeface="Open Sans" panose="020B0606030504020204" pitchFamily="34" charset="0"/>
                <a:cs typeface="Open Sans" panose="020B0606030504020204" pitchFamily="34" charset="0"/>
              </a:rPr>
            </a:br>
            <a:r>
              <a:rPr lang="nl-NL">
                <a:latin typeface="Open Sans"/>
                <a:ea typeface="Open Sans"/>
                <a:cs typeface="Open Sans"/>
              </a:rPr>
              <a:t>volgers</a:t>
            </a:r>
            <a:endParaRPr lang="nl-NL"/>
          </a:p>
        </p:txBody>
      </p:sp>
      <p:sp>
        <p:nvSpPr>
          <p:cNvPr id="21" name="Tekstvak 20">
            <a:extLst>
              <a:ext uri="{FF2B5EF4-FFF2-40B4-BE49-F238E27FC236}">
                <a16:creationId xmlns:a16="http://schemas.microsoft.com/office/drawing/2014/main" id="{A00AEBB6-8C1C-4422-8605-80CC4795D3A4}"/>
              </a:ext>
            </a:extLst>
          </p:cNvPr>
          <p:cNvSpPr txBox="1"/>
          <p:nvPr/>
        </p:nvSpPr>
        <p:spPr>
          <a:xfrm>
            <a:off x="6723555" y="5764814"/>
            <a:ext cx="1079165" cy="646331"/>
          </a:xfrm>
          <a:prstGeom prst="rect">
            <a:avLst/>
          </a:prstGeom>
          <a:noFill/>
        </p:spPr>
        <p:txBody>
          <a:bodyPr wrap="square" lIns="91440" tIns="45720" rIns="91440" bIns="45720" rtlCol="0" anchor="t">
            <a:spAutoFit/>
          </a:bodyPr>
          <a:lstStyle/>
          <a:p>
            <a:pPr algn="ctr"/>
            <a:r>
              <a:rPr lang="nl-NL">
                <a:latin typeface="Open Sans"/>
                <a:ea typeface="Open Sans"/>
                <a:cs typeface="Open Sans"/>
              </a:rPr>
              <a:t>42.546</a:t>
            </a:r>
            <a:br>
              <a:rPr lang="nl-NL">
                <a:latin typeface="Open Sans" panose="020B0606030504020204" pitchFamily="34" charset="0"/>
                <a:ea typeface="Open Sans" panose="020B0606030504020204" pitchFamily="34" charset="0"/>
                <a:cs typeface="Open Sans" panose="020B0606030504020204" pitchFamily="34" charset="0"/>
              </a:rPr>
            </a:br>
            <a:r>
              <a:rPr lang="nl-NL">
                <a:latin typeface="Open Sans"/>
                <a:ea typeface="Open Sans"/>
                <a:cs typeface="Open Sans"/>
              </a:rPr>
              <a:t>volgers</a:t>
            </a:r>
          </a:p>
        </p:txBody>
      </p:sp>
      <p:sp>
        <p:nvSpPr>
          <p:cNvPr id="22" name="Tekstvak 21">
            <a:extLst>
              <a:ext uri="{FF2B5EF4-FFF2-40B4-BE49-F238E27FC236}">
                <a16:creationId xmlns:a16="http://schemas.microsoft.com/office/drawing/2014/main" id="{15996747-14FC-4563-89E8-A6F60A38DE8D}"/>
              </a:ext>
            </a:extLst>
          </p:cNvPr>
          <p:cNvSpPr txBox="1"/>
          <p:nvPr/>
        </p:nvSpPr>
        <p:spPr>
          <a:xfrm>
            <a:off x="8641315" y="5769868"/>
            <a:ext cx="1293958" cy="646331"/>
          </a:xfrm>
          <a:prstGeom prst="rect">
            <a:avLst/>
          </a:prstGeom>
          <a:noFill/>
        </p:spPr>
        <p:txBody>
          <a:bodyPr wrap="square" lIns="91440" tIns="45720" rIns="91440" bIns="45720" rtlCol="0" anchor="t">
            <a:spAutoFit/>
          </a:bodyPr>
          <a:lstStyle/>
          <a:p>
            <a:pPr algn="ctr"/>
            <a:r>
              <a:rPr lang="nl-NL">
                <a:latin typeface="Open Sans"/>
                <a:ea typeface="Open Sans"/>
                <a:cs typeface="Open Sans"/>
              </a:rPr>
              <a:t>4129</a:t>
            </a:r>
            <a:br>
              <a:rPr lang="nl-NL">
                <a:latin typeface="Open Sans" panose="020B0606030504020204" pitchFamily="34" charset="0"/>
                <a:ea typeface="Open Sans" panose="020B0606030504020204" pitchFamily="34" charset="0"/>
                <a:cs typeface="Open Sans" panose="020B0606030504020204" pitchFamily="34" charset="0"/>
              </a:rPr>
            </a:br>
            <a:r>
              <a:rPr lang="nl-NL">
                <a:latin typeface="Open Sans"/>
                <a:ea typeface="Open Sans"/>
                <a:cs typeface="Open Sans"/>
              </a:rPr>
              <a:t>abonnees</a:t>
            </a:r>
          </a:p>
        </p:txBody>
      </p:sp>
      <p:pic>
        <p:nvPicPr>
          <p:cNvPr id="6" name="Afbeelding 14" descr="Printscreen corporate.jpg">
            <a:extLst>
              <a:ext uri="{FF2B5EF4-FFF2-40B4-BE49-F238E27FC236}">
                <a16:creationId xmlns:a16="http://schemas.microsoft.com/office/drawing/2014/main" id="{77619B8C-2558-4EA6-2C23-2782AE8E71AD}"/>
              </a:ext>
            </a:extLst>
          </p:cNvPr>
          <p:cNvPicPr>
            <a:picLocks noChangeAspect="1"/>
          </p:cNvPicPr>
          <p:nvPr/>
        </p:nvPicPr>
        <p:blipFill>
          <a:blip r:embed="rId7"/>
          <a:stretch>
            <a:fillRect/>
          </a:stretch>
        </p:blipFill>
        <p:spPr>
          <a:xfrm>
            <a:off x="986272" y="2319642"/>
            <a:ext cx="3536948" cy="2023478"/>
          </a:xfrm>
          <a:prstGeom prst="rect">
            <a:avLst/>
          </a:prstGeom>
        </p:spPr>
      </p:pic>
      <p:pic>
        <p:nvPicPr>
          <p:cNvPr id="15" name="Afbeelding 22" descr="Printscreen corporate dementie.png">
            <a:extLst>
              <a:ext uri="{FF2B5EF4-FFF2-40B4-BE49-F238E27FC236}">
                <a16:creationId xmlns:a16="http://schemas.microsoft.com/office/drawing/2014/main" id="{A83140EA-956B-CB7B-0A8B-B463BD78431D}"/>
              </a:ext>
            </a:extLst>
          </p:cNvPr>
          <p:cNvPicPr>
            <a:picLocks noChangeAspect="1"/>
          </p:cNvPicPr>
          <p:nvPr/>
        </p:nvPicPr>
        <p:blipFill>
          <a:blip r:embed="rId8"/>
          <a:stretch>
            <a:fillRect/>
          </a:stretch>
        </p:blipFill>
        <p:spPr>
          <a:xfrm>
            <a:off x="6316639" y="2305273"/>
            <a:ext cx="3527944" cy="2031367"/>
          </a:xfrm>
          <a:prstGeom prst="rect">
            <a:avLst/>
          </a:prstGeom>
        </p:spPr>
      </p:pic>
    </p:spTree>
    <p:extLst>
      <p:ext uri="{BB962C8B-B14F-4D97-AF65-F5344CB8AC3E}">
        <p14:creationId xmlns:p14="http://schemas.microsoft.com/office/powerpoint/2010/main" val="3339148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a:latin typeface="Raisonne AN" panose="02000503030000020004" pitchFamily="50" charset="0"/>
              </a:rPr>
              <a:t>Feiten over dementie</a:t>
            </a:r>
          </a:p>
        </p:txBody>
      </p:sp>
      <p:pic>
        <p:nvPicPr>
          <p:cNvPr id="4" name="Afbeelding 3">
            <a:extLst>
              <a:ext uri="{FF2B5EF4-FFF2-40B4-BE49-F238E27FC236}">
                <a16:creationId xmlns:a16="http://schemas.microsoft.com/office/drawing/2014/main" id="{E16C852C-FFD0-430F-8209-48666F104FAB}"/>
              </a:ext>
            </a:extLst>
          </p:cNvPr>
          <p:cNvPicPr>
            <a:picLocks noChangeAspect="1"/>
          </p:cNvPicPr>
          <p:nvPr/>
        </p:nvPicPr>
        <p:blipFill>
          <a:blip r:embed="rId2"/>
          <a:stretch>
            <a:fillRect/>
          </a:stretch>
        </p:blipFill>
        <p:spPr>
          <a:xfrm>
            <a:off x="750013" y="2203662"/>
            <a:ext cx="3265396" cy="3533193"/>
          </a:xfrm>
          <a:prstGeom prst="rect">
            <a:avLst/>
          </a:prstGeom>
        </p:spPr>
      </p:pic>
      <p:pic>
        <p:nvPicPr>
          <p:cNvPr id="6" name="Afbeelding 5">
            <a:extLst>
              <a:ext uri="{FF2B5EF4-FFF2-40B4-BE49-F238E27FC236}">
                <a16:creationId xmlns:a16="http://schemas.microsoft.com/office/drawing/2014/main" id="{41137FFE-39FF-4545-8658-585129CDD5AE}"/>
              </a:ext>
            </a:extLst>
          </p:cNvPr>
          <p:cNvPicPr>
            <a:picLocks noChangeAspect="1"/>
          </p:cNvPicPr>
          <p:nvPr/>
        </p:nvPicPr>
        <p:blipFill>
          <a:blip r:embed="rId3"/>
          <a:stretch>
            <a:fillRect/>
          </a:stretch>
        </p:blipFill>
        <p:spPr>
          <a:xfrm>
            <a:off x="7780482" y="2405842"/>
            <a:ext cx="3661505" cy="3331013"/>
          </a:xfrm>
          <a:prstGeom prst="rect">
            <a:avLst/>
          </a:prstGeom>
        </p:spPr>
      </p:pic>
      <p:sp>
        <p:nvSpPr>
          <p:cNvPr id="8" name="Title 1">
            <a:extLst>
              <a:ext uri="{FF2B5EF4-FFF2-40B4-BE49-F238E27FC236}">
                <a16:creationId xmlns:a16="http://schemas.microsoft.com/office/drawing/2014/main" id="{FC3735F8-6EEB-4656-A61A-230DE75A5351}"/>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pic>
        <p:nvPicPr>
          <p:cNvPr id="3" name="Afbeelding 2">
            <a:extLst>
              <a:ext uri="{FF2B5EF4-FFF2-40B4-BE49-F238E27FC236}">
                <a16:creationId xmlns:a16="http://schemas.microsoft.com/office/drawing/2014/main" id="{EC129896-A6D0-4EE7-8AE1-997B173F23B2}"/>
              </a:ext>
            </a:extLst>
          </p:cNvPr>
          <p:cNvPicPr>
            <a:picLocks noChangeAspect="1"/>
          </p:cNvPicPr>
          <p:nvPr/>
        </p:nvPicPr>
        <p:blipFill>
          <a:blip r:embed="rId4"/>
          <a:stretch>
            <a:fillRect/>
          </a:stretch>
        </p:blipFill>
        <p:spPr>
          <a:xfrm>
            <a:off x="4426333" y="2203662"/>
            <a:ext cx="2943225" cy="3476625"/>
          </a:xfrm>
          <a:prstGeom prst="rect">
            <a:avLst/>
          </a:prstGeom>
        </p:spPr>
      </p:pic>
    </p:spTree>
    <p:extLst>
      <p:ext uri="{BB962C8B-B14F-4D97-AF65-F5344CB8AC3E}">
        <p14:creationId xmlns:p14="http://schemas.microsoft.com/office/powerpoint/2010/main" val="2406699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a:latin typeface="Raisonne AN" panose="02000503030000020004" pitchFamily="50" charset="0"/>
              </a:rPr>
              <a:t>Feiten over dementie</a:t>
            </a:r>
          </a:p>
        </p:txBody>
      </p:sp>
      <p:pic>
        <p:nvPicPr>
          <p:cNvPr id="7" name="Afbeelding 6">
            <a:extLst>
              <a:ext uri="{FF2B5EF4-FFF2-40B4-BE49-F238E27FC236}">
                <a16:creationId xmlns:a16="http://schemas.microsoft.com/office/drawing/2014/main" id="{BF9DAD3D-14DA-440F-9C2B-5E2EEBEEF8EC}"/>
              </a:ext>
            </a:extLst>
          </p:cNvPr>
          <p:cNvPicPr>
            <a:picLocks noChangeAspect="1"/>
          </p:cNvPicPr>
          <p:nvPr/>
        </p:nvPicPr>
        <p:blipFill>
          <a:blip r:embed="rId2"/>
          <a:stretch>
            <a:fillRect/>
          </a:stretch>
        </p:blipFill>
        <p:spPr>
          <a:xfrm>
            <a:off x="4182523" y="1948871"/>
            <a:ext cx="2872664" cy="3511035"/>
          </a:xfrm>
          <a:prstGeom prst="rect">
            <a:avLst/>
          </a:prstGeom>
        </p:spPr>
      </p:pic>
      <p:pic>
        <p:nvPicPr>
          <p:cNvPr id="8" name="Afbeelding 7">
            <a:extLst>
              <a:ext uri="{FF2B5EF4-FFF2-40B4-BE49-F238E27FC236}">
                <a16:creationId xmlns:a16="http://schemas.microsoft.com/office/drawing/2014/main" id="{90099E04-25BA-4B25-A34D-EBC75BC0C3C3}"/>
              </a:ext>
            </a:extLst>
          </p:cNvPr>
          <p:cNvPicPr>
            <a:picLocks noChangeAspect="1"/>
          </p:cNvPicPr>
          <p:nvPr/>
        </p:nvPicPr>
        <p:blipFill>
          <a:blip r:embed="rId3"/>
          <a:stretch>
            <a:fillRect/>
          </a:stretch>
        </p:blipFill>
        <p:spPr>
          <a:xfrm>
            <a:off x="7523922" y="2173785"/>
            <a:ext cx="2872664" cy="3096308"/>
          </a:xfrm>
          <a:prstGeom prst="rect">
            <a:avLst/>
          </a:prstGeom>
        </p:spPr>
      </p:pic>
      <p:sp>
        <p:nvSpPr>
          <p:cNvPr id="6" name="Title 1">
            <a:extLst>
              <a:ext uri="{FF2B5EF4-FFF2-40B4-BE49-F238E27FC236}">
                <a16:creationId xmlns:a16="http://schemas.microsoft.com/office/drawing/2014/main" id="{F9DBE4AE-8FD2-448C-9329-C22F7E31700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pic>
        <p:nvPicPr>
          <p:cNvPr id="4" name="Afbeelding 3">
            <a:extLst>
              <a:ext uri="{FF2B5EF4-FFF2-40B4-BE49-F238E27FC236}">
                <a16:creationId xmlns:a16="http://schemas.microsoft.com/office/drawing/2014/main" id="{1DCF8DBB-A0B8-4012-9D61-28711EABBCE0}"/>
              </a:ext>
            </a:extLst>
          </p:cNvPr>
          <p:cNvPicPr>
            <a:picLocks noChangeAspect="1"/>
          </p:cNvPicPr>
          <p:nvPr/>
        </p:nvPicPr>
        <p:blipFill>
          <a:blip r:embed="rId4"/>
          <a:stretch>
            <a:fillRect/>
          </a:stretch>
        </p:blipFill>
        <p:spPr>
          <a:xfrm>
            <a:off x="904461" y="2173785"/>
            <a:ext cx="3045471" cy="3286121"/>
          </a:xfrm>
          <a:prstGeom prst="rect">
            <a:avLst/>
          </a:prstGeom>
        </p:spPr>
      </p:pic>
    </p:spTree>
    <p:extLst>
      <p:ext uri="{BB962C8B-B14F-4D97-AF65-F5344CB8AC3E}">
        <p14:creationId xmlns:p14="http://schemas.microsoft.com/office/powerpoint/2010/main" val="2493308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a:latin typeface="Raisonne AN" panose="02000503030000020004" pitchFamily="50" charset="0"/>
              </a:rPr>
              <a:t>Feiten over dementie</a:t>
            </a:r>
          </a:p>
        </p:txBody>
      </p:sp>
      <p:pic>
        <p:nvPicPr>
          <p:cNvPr id="5" name="Afbeelding 4">
            <a:extLst>
              <a:ext uri="{FF2B5EF4-FFF2-40B4-BE49-F238E27FC236}">
                <a16:creationId xmlns:a16="http://schemas.microsoft.com/office/drawing/2014/main" id="{1AF1CCA7-E0A9-48FC-8B95-D6A58CB614B5}"/>
              </a:ext>
            </a:extLst>
          </p:cNvPr>
          <p:cNvPicPr>
            <a:picLocks noChangeAspect="1"/>
          </p:cNvPicPr>
          <p:nvPr/>
        </p:nvPicPr>
        <p:blipFill>
          <a:blip r:embed="rId2"/>
          <a:stretch>
            <a:fillRect/>
          </a:stretch>
        </p:blipFill>
        <p:spPr>
          <a:xfrm>
            <a:off x="4843406" y="1910266"/>
            <a:ext cx="2959214" cy="4052373"/>
          </a:xfrm>
          <a:prstGeom prst="rect">
            <a:avLst/>
          </a:prstGeom>
        </p:spPr>
      </p:pic>
      <p:pic>
        <p:nvPicPr>
          <p:cNvPr id="6" name="Afbeelding 5">
            <a:extLst>
              <a:ext uri="{FF2B5EF4-FFF2-40B4-BE49-F238E27FC236}">
                <a16:creationId xmlns:a16="http://schemas.microsoft.com/office/drawing/2014/main" id="{FEA7F09C-6117-4857-B9AD-24FDB6F23F80}"/>
              </a:ext>
            </a:extLst>
          </p:cNvPr>
          <p:cNvPicPr>
            <a:picLocks noChangeAspect="1"/>
          </p:cNvPicPr>
          <p:nvPr/>
        </p:nvPicPr>
        <p:blipFill rotWithShape="1">
          <a:blip r:embed="rId3"/>
          <a:srcRect t="15331"/>
          <a:stretch/>
        </p:blipFill>
        <p:spPr>
          <a:xfrm>
            <a:off x="8278088" y="2506596"/>
            <a:ext cx="2959213" cy="3456043"/>
          </a:xfrm>
          <a:prstGeom prst="rect">
            <a:avLst/>
          </a:prstGeom>
        </p:spPr>
      </p:pic>
      <p:sp>
        <p:nvSpPr>
          <p:cNvPr id="7" name="Title 1">
            <a:extLst>
              <a:ext uri="{FF2B5EF4-FFF2-40B4-BE49-F238E27FC236}">
                <a16:creationId xmlns:a16="http://schemas.microsoft.com/office/drawing/2014/main" id="{39C3BC15-98AF-4A95-ADC4-153B387C9832}"/>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pic>
        <p:nvPicPr>
          <p:cNvPr id="8" name="Afbeelding 7">
            <a:extLst>
              <a:ext uri="{FF2B5EF4-FFF2-40B4-BE49-F238E27FC236}">
                <a16:creationId xmlns:a16="http://schemas.microsoft.com/office/drawing/2014/main" id="{60DBEAD1-3C3D-43C5-B15D-FECC118D21BF}"/>
              </a:ext>
            </a:extLst>
          </p:cNvPr>
          <p:cNvPicPr>
            <a:picLocks noChangeAspect="1"/>
          </p:cNvPicPr>
          <p:nvPr/>
        </p:nvPicPr>
        <p:blipFill>
          <a:blip r:embed="rId4"/>
          <a:stretch>
            <a:fillRect/>
          </a:stretch>
        </p:blipFill>
        <p:spPr>
          <a:xfrm>
            <a:off x="1167538" y="1910266"/>
            <a:ext cx="3200400" cy="3629025"/>
          </a:xfrm>
          <a:prstGeom prst="rect">
            <a:avLst/>
          </a:prstGeom>
        </p:spPr>
      </p:pic>
    </p:spTree>
    <p:extLst>
      <p:ext uri="{BB962C8B-B14F-4D97-AF65-F5344CB8AC3E}">
        <p14:creationId xmlns:p14="http://schemas.microsoft.com/office/powerpoint/2010/main" val="3134890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8CE5AA6-4F83-4242-8373-DA9EB4E1A8C0}"/>
              </a:ext>
            </a:extLst>
          </p:cNvPr>
          <p:cNvPicPr>
            <a:picLocks noChangeAspect="1"/>
          </p:cNvPicPr>
          <p:nvPr/>
        </p:nvPicPr>
        <p:blipFill rotWithShape="1">
          <a:blip r:embed="rId3"/>
          <a:srcRect t="3953" r="4709"/>
          <a:stretch/>
        </p:blipFill>
        <p:spPr>
          <a:xfrm>
            <a:off x="8834119" y="2293004"/>
            <a:ext cx="2374732" cy="2968242"/>
          </a:xfrm>
          <a:prstGeom prst="rect">
            <a:avLst/>
          </a:prstGeom>
        </p:spPr>
      </p:pic>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dirty="0">
                <a:latin typeface="Raisonne AN" panose="02000503030000020004" pitchFamily="50" charset="0"/>
              </a:rPr>
              <a:t>Feiten over dementie</a:t>
            </a:r>
          </a:p>
        </p:txBody>
      </p:sp>
      <p:sp>
        <p:nvSpPr>
          <p:cNvPr id="9" name="Ondertitel 2">
            <a:extLst>
              <a:ext uri="{FF2B5EF4-FFF2-40B4-BE49-F238E27FC236}">
                <a16:creationId xmlns:a16="http://schemas.microsoft.com/office/drawing/2014/main" id="{205A5F29-F6AB-40F7-B764-83CFF9E2F378}"/>
              </a:ext>
            </a:extLst>
          </p:cNvPr>
          <p:cNvSpPr txBox="1">
            <a:spLocks/>
          </p:cNvSpPr>
          <p:nvPr/>
        </p:nvSpPr>
        <p:spPr>
          <a:xfrm>
            <a:off x="1014816" y="517322"/>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Mantelzorg</a:t>
            </a:r>
          </a:p>
        </p:txBody>
      </p:sp>
      <p:pic>
        <p:nvPicPr>
          <p:cNvPr id="11" name="Afbeelding 10">
            <a:extLst>
              <a:ext uri="{FF2B5EF4-FFF2-40B4-BE49-F238E27FC236}">
                <a16:creationId xmlns:a16="http://schemas.microsoft.com/office/drawing/2014/main" id="{8934179C-B243-4627-B427-65D2FD5BAD1C}"/>
              </a:ext>
            </a:extLst>
          </p:cNvPr>
          <p:cNvPicPr>
            <a:picLocks noChangeAspect="1"/>
          </p:cNvPicPr>
          <p:nvPr/>
        </p:nvPicPr>
        <p:blipFill rotWithShape="1">
          <a:blip r:embed="rId4">
            <a:extLst>
              <a:ext uri="{28A0092B-C50C-407E-A947-70E740481C1C}">
                <a14:useLocalDpi xmlns:a14="http://schemas.microsoft.com/office/drawing/2010/main" val="0"/>
              </a:ext>
            </a:extLst>
          </a:blip>
          <a:srcRect t="12255" b="10742"/>
          <a:stretch/>
        </p:blipFill>
        <p:spPr>
          <a:xfrm>
            <a:off x="540471" y="2104648"/>
            <a:ext cx="2608290" cy="2008458"/>
          </a:xfrm>
          <a:prstGeom prst="rect">
            <a:avLst/>
          </a:prstGeom>
        </p:spPr>
      </p:pic>
      <p:sp>
        <p:nvSpPr>
          <p:cNvPr id="12" name="Tekstvak 11">
            <a:extLst>
              <a:ext uri="{FF2B5EF4-FFF2-40B4-BE49-F238E27FC236}">
                <a16:creationId xmlns:a16="http://schemas.microsoft.com/office/drawing/2014/main" id="{61D608EA-4A14-4019-8497-A22E6390B737}"/>
              </a:ext>
            </a:extLst>
          </p:cNvPr>
          <p:cNvSpPr txBox="1"/>
          <p:nvPr/>
        </p:nvSpPr>
        <p:spPr>
          <a:xfrm>
            <a:off x="1017279" y="3744617"/>
            <a:ext cx="1750604" cy="430887"/>
          </a:xfrm>
          <a:prstGeom prst="rect">
            <a:avLst/>
          </a:prstGeom>
          <a:noFill/>
        </p:spPr>
        <p:txBody>
          <a:bodyPr wrap="square" rtlCol="0">
            <a:spAutoFit/>
          </a:bodyPr>
          <a:lstStyle/>
          <a:p>
            <a:r>
              <a:rPr lang="nl-NL" sz="2200">
                <a:solidFill>
                  <a:srgbClr val="EC407A"/>
                </a:solidFill>
                <a:latin typeface="Raisonne AN" panose="02000503030000020004" pitchFamily="50" charset="0"/>
              </a:rPr>
              <a:t>800.000</a:t>
            </a:r>
          </a:p>
        </p:txBody>
      </p:sp>
      <p:sp>
        <p:nvSpPr>
          <p:cNvPr id="13" name="Tekstvak 12">
            <a:extLst>
              <a:ext uri="{FF2B5EF4-FFF2-40B4-BE49-F238E27FC236}">
                <a16:creationId xmlns:a16="http://schemas.microsoft.com/office/drawing/2014/main" id="{0D2B549F-7FC4-4FB9-A730-BC20ABB6B001}"/>
              </a:ext>
            </a:extLst>
          </p:cNvPr>
          <p:cNvSpPr txBox="1"/>
          <p:nvPr/>
        </p:nvSpPr>
        <p:spPr>
          <a:xfrm>
            <a:off x="904995" y="4298013"/>
            <a:ext cx="2520368" cy="523220"/>
          </a:xfrm>
          <a:prstGeom prst="rect">
            <a:avLst/>
          </a:prstGeom>
          <a:noFill/>
        </p:spPr>
        <p:txBody>
          <a:bodyPr wrap="square" rtlCol="0">
            <a:spAutoFit/>
          </a:bodyPr>
          <a:lstStyle/>
          <a:p>
            <a:r>
              <a:rPr lang="nl-NL" sz="1400" b="1">
                <a:solidFill>
                  <a:srgbClr val="484848"/>
                </a:solidFill>
                <a:latin typeface="Raisonne AN" panose="02000503030000020004" pitchFamily="50" charset="0"/>
              </a:rPr>
              <a:t>800.000 mensen zorgen voor iemand met dementie.</a:t>
            </a:r>
          </a:p>
        </p:txBody>
      </p:sp>
      <p:sp>
        <p:nvSpPr>
          <p:cNvPr id="14" name="Title 1">
            <a:extLst>
              <a:ext uri="{FF2B5EF4-FFF2-40B4-BE49-F238E27FC236}">
                <a16:creationId xmlns:a16="http://schemas.microsoft.com/office/drawing/2014/main" id="{9E2D00B7-447D-4FC8-A6DE-2D184BA25C3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pic>
        <p:nvPicPr>
          <p:cNvPr id="4" name="Afbeelding 6" descr="Afbeelding met tekst&#10;&#10;Automatisch gegenereerde beschrijving">
            <a:extLst>
              <a:ext uri="{FF2B5EF4-FFF2-40B4-BE49-F238E27FC236}">
                <a16:creationId xmlns:a16="http://schemas.microsoft.com/office/drawing/2014/main" id="{C18D7E26-8BAB-83CA-0116-AB204E0C1D85}"/>
              </a:ext>
            </a:extLst>
          </p:cNvPr>
          <p:cNvPicPr>
            <a:picLocks noChangeAspect="1"/>
          </p:cNvPicPr>
          <p:nvPr/>
        </p:nvPicPr>
        <p:blipFill>
          <a:blip r:embed="rId5"/>
          <a:stretch>
            <a:fillRect/>
          </a:stretch>
        </p:blipFill>
        <p:spPr>
          <a:xfrm>
            <a:off x="3630000" y="2152650"/>
            <a:ext cx="2470151" cy="3050932"/>
          </a:xfrm>
          <a:prstGeom prst="rect">
            <a:avLst/>
          </a:prstGeom>
        </p:spPr>
      </p:pic>
      <p:pic>
        <p:nvPicPr>
          <p:cNvPr id="7" name="Afbeelding 7">
            <a:extLst>
              <a:ext uri="{FF2B5EF4-FFF2-40B4-BE49-F238E27FC236}">
                <a16:creationId xmlns:a16="http://schemas.microsoft.com/office/drawing/2014/main" id="{15B698FD-BCCE-C921-82D5-A7A6D61B1F12}"/>
              </a:ext>
            </a:extLst>
          </p:cNvPr>
          <p:cNvPicPr>
            <a:picLocks noChangeAspect="1"/>
          </p:cNvPicPr>
          <p:nvPr/>
        </p:nvPicPr>
        <p:blipFill>
          <a:blip r:embed="rId6"/>
          <a:stretch>
            <a:fillRect/>
          </a:stretch>
        </p:blipFill>
        <p:spPr>
          <a:xfrm>
            <a:off x="6277707" y="2289615"/>
            <a:ext cx="2625970" cy="2903999"/>
          </a:xfrm>
          <a:prstGeom prst="rect">
            <a:avLst/>
          </a:prstGeom>
        </p:spPr>
      </p:pic>
    </p:spTree>
    <p:extLst>
      <p:ext uri="{BB962C8B-B14F-4D97-AF65-F5344CB8AC3E}">
        <p14:creationId xmlns:p14="http://schemas.microsoft.com/office/powerpoint/2010/main" val="3955584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tekenfilm, ontwerp&#10;&#10;Automatisch gegenereerde beschrijving">
            <a:extLst>
              <a:ext uri="{FF2B5EF4-FFF2-40B4-BE49-F238E27FC236}">
                <a16:creationId xmlns:a16="http://schemas.microsoft.com/office/drawing/2014/main" id="{3F485EF8-A877-A1C2-125D-FB97B86E65AB}"/>
              </a:ext>
            </a:extLst>
          </p:cNvPr>
          <p:cNvPicPr>
            <a:picLocks noChangeAspect="1"/>
          </p:cNvPicPr>
          <p:nvPr/>
        </p:nvPicPr>
        <p:blipFill rotWithShape="1">
          <a:blip r:embed="rId2">
            <a:extLst>
              <a:ext uri="{28A0092B-C50C-407E-A947-70E740481C1C}">
                <a14:useLocalDpi xmlns:a14="http://schemas.microsoft.com/office/drawing/2010/main" val="0"/>
              </a:ext>
            </a:extLst>
          </a:blip>
          <a:srcRect r="1992"/>
          <a:stretch/>
        </p:blipFill>
        <p:spPr>
          <a:xfrm>
            <a:off x="2585366" y="0"/>
            <a:ext cx="9606634" cy="6935056"/>
          </a:xfrm>
          <a:prstGeom prst="rect">
            <a:avLst/>
          </a:prstGeom>
        </p:spPr>
      </p:pic>
      <p:sp>
        <p:nvSpPr>
          <p:cNvPr id="3" name="Tekstvak 2">
            <a:extLst>
              <a:ext uri="{FF2B5EF4-FFF2-40B4-BE49-F238E27FC236}">
                <a16:creationId xmlns:a16="http://schemas.microsoft.com/office/drawing/2014/main" id="{EB8C7F36-9ED0-06DF-0436-BB6AA5E89FFF}"/>
              </a:ext>
            </a:extLst>
          </p:cNvPr>
          <p:cNvSpPr txBox="1"/>
          <p:nvPr/>
        </p:nvSpPr>
        <p:spPr>
          <a:xfrm>
            <a:off x="306917" y="661901"/>
            <a:ext cx="2393879" cy="1754326"/>
          </a:xfrm>
          <a:prstGeom prst="rect">
            <a:avLst/>
          </a:prstGeom>
          <a:noFill/>
        </p:spPr>
        <p:txBody>
          <a:bodyPr wrap="square" rtlCol="0">
            <a:spAutoFit/>
          </a:bodyPr>
          <a:lstStyle/>
          <a:p>
            <a:r>
              <a:rPr lang="nl-NL" sz="3600" dirty="0">
                <a:latin typeface="Raisonne AN" panose="02000503030000020004" pitchFamily="50" charset="0"/>
              </a:rPr>
              <a:t>Feiten over </a:t>
            </a:r>
            <a:br>
              <a:rPr lang="nl-NL" sz="3600" dirty="0">
                <a:latin typeface="Raisonne AN" panose="02000503030000020004" pitchFamily="50" charset="0"/>
              </a:rPr>
            </a:br>
            <a:r>
              <a:rPr lang="nl-NL" sz="3600" dirty="0">
                <a:latin typeface="Raisonne AN" panose="02000503030000020004" pitchFamily="50" charset="0"/>
              </a:rPr>
              <a:t>dementie</a:t>
            </a:r>
          </a:p>
        </p:txBody>
      </p:sp>
      <p:sp>
        <p:nvSpPr>
          <p:cNvPr id="4" name="Ondertitel 2">
            <a:extLst>
              <a:ext uri="{FF2B5EF4-FFF2-40B4-BE49-F238E27FC236}">
                <a16:creationId xmlns:a16="http://schemas.microsoft.com/office/drawing/2014/main" id="{7DFB1A37-4EB8-BCB4-ABF0-43527435A79C}"/>
              </a:ext>
            </a:extLst>
          </p:cNvPr>
          <p:cNvSpPr txBox="1">
            <a:spLocks/>
          </p:cNvSpPr>
          <p:nvPr/>
        </p:nvSpPr>
        <p:spPr>
          <a:xfrm>
            <a:off x="438054" y="303420"/>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Risicofactoren</a:t>
            </a:r>
          </a:p>
        </p:txBody>
      </p:sp>
    </p:spTree>
    <p:extLst>
      <p:ext uri="{BB962C8B-B14F-4D97-AF65-F5344CB8AC3E}">
        <p14:creationId xmlns:p14="http://schemas.microsoft.com/office/powerpoint/2010/main" val="3756968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a:latin typeface="Raisonne AN" panose="02000503030000020004" pitchFamily="50" charset="0"/>
              </a:rPr>
              <a:t>Feiten over dementie</a:t>
            </a:r>
          </a:p>
        </p:txBody>
      </p:sp>
      <p:sp>
        <p:nvSpPr>
          <p:cNvPr id="9" name="Ondertitel 2">
            <a:extLst>
              <a:ext uri="{FF2B5EF4-FFF2-40B4-BE49-F238E27FC236}">
                <a16:creationId xmlns:a16="http://schemas.microsoft.com/office/drawing/2014/main" id="{205A5F29-F6AB-40F7-B764-83CFF9E2F378}"/>
              </a:ext>
            </a:extLst>
          </p:cNvPr>
          <p:cNvSpPr txBox="1">
            <a:spLocks/>
          </p:cNvSpPr>
          <p:nvPr/>
        </p:nvSpPr>
        <p:spPr>
          <a:xfrm>
            <a:off x="1014816" y="517322"/>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a:solidFill>
                  <a:srgbClr val="EC407A"/>
                </a:solidFill>
                <a:latin typeface="Open Sans" panose="020B0606030504020204" pitchFamily="34" charset="0"/>
                <a:ea typeface="Open Sans" panose="020B0606030504020204" pitchFamily="34" charset="0"/>
                <a:cs typeface="Open Sans" panose="020B0606030504020204" pitchFamily="34" charset="0"/>
              </a:rPr>
              <a:t>Samenleving</a:t>
            </a:r>
          </a:p>
        </p:txBody>
      </p:sp>
      <p:sp>
        <p:nvSpPr>
          <p:cNvPr id="6" name="Title 1">
            <a:extLst>
              <a:ext uri="{FF2B5EF4-FFF2-40B4-BE49-F238E27FC236}">
                <a16:creationId xmlns:a16="http://schemas.microsoft.com/office/drawing/2014/main" id="{D87A1708-CD1F-49A4-9D2D-D0D8E5BAE251}"/>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pic>
        <p:nvPicPr>
          <p:cNvPr id="5" name="Afbeelding 4">
            <a:extLst>
              <a:ext uri="{FF2B5EF4-FFF2-40B4-BE49-F238E27FC236}">
                <a16:creationId xmlns:a16="http://schemas.microsoft.com/office/drawing/2014/main" id="{4D9E608D-EEA7-4CC3-A9FC-3C96A8908151}"/>
              </a:ext>
            </a:extLst>
          </p:cNvPr>
          <p:cNvPicPr>
            <a:picLocks noChangeAspect="1"/>
          </p:cNvPicPr>
          <p:nvPr/>
        </p:nvPicPr>
        <p:blipFill>
          <a:blip r:embed="rId2"/>
          <a:stretch>
            <a:fillRect/>
          </a:stretch>
        </p:blipFill>
        <p:spPr>
          <a:xfrm>
            <a:off x="5268952" y="2043594"/>
            <a:ext cx="3311755" cy="3435022"/>
          </a:xfrm>
          <a:prstGeom prst="rect">
            <a:avLst/>
          </a:prstGeom>
        </p:spPr>
      </p:pic>
      <p:pic>
        <p:nvPicPr>
          <p:cNvPr id="7" name="Afbeelding 6">
            <a:extLst>
              <a:ext uri="{FF2B5EF4-FFF2-40B4-BE49-F238E27FC236}">
                <a16:creationId xmlns:a16="http://schemas.microsoft.com/office/drawing/2014/main" id="{6EFF04D9-E919-4772-9CFE-7875DC774233}"/>
              </a:ext>
            </a:extLst>
          </p:cNvPr>
          <p:cNvPicPr>
            <a:picLocks noChangeAspect="1"/>
          </p:cNvPicPr>
          <p:nvPr/>
        </p:nvPicPr>
        <p:blipFill>
          <a:blip r:embed="rId3"/>
          <a:stretch>
            <a:fillRect/>
          </a:stretch>
        </p:blipFill>
        <p:spPr>
          <a:xfrm>
            <a:off x="904461" y="2123297"/>
            <a:ext cx="2914650" cy="3514725"/>
          </a:xfrm>
          <a:prstGeom prst="rect">
            <a:avLst/>
          </a:prstGeom>
        </p:spPr>
      </p:pic>
    </p:spTree>
    <p:extLst>
      <p:ext uri="{BB962C8B-B14F-4D97-AF65-F5344CB8AC3E}">
        <p14:creationId xmlns:p14="http://schemas.microsoft.com/office/powerpoint/2010/main" val="416509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ECDE3-C3B5-474D-BA2B-38E4094FC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034944"/>
          </a:xfrm>
          <a:prstGeom prst="rect">
            <a:avLst/>
          </a:prstGeom>
        </p:spPr>
      </p:pic>
      <p:pic>
        <p:nvPicPr>
          <p:cNvPr id="8" name="Picture 7">
            <a:extLst>
              <a:ext uri="{FF2B5EF4-FFF2-40B4-BE49-F238E27FC236}">
                <a16:creationId xmlns:a16="http://schemas.microsoft.com/office/drawing/2014/main" id="{13834329-DC6E-7042-A1C0-35F0F9A63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6" name="Titel 1">
            <a:extLst>
              <a:ext uri="{FF2B5EF4-FFF2-40B4-BE49-F238E27FC236}">
                <a16:creationId xmlns:a16="http://schemas.microsoft.com/office/drawing/2014/main" id="{0BFD56B2-B386-1C4A-8968-13BA390F8C39}"/>
              </a:ext>
            </a:extLst>
          </p:cNvPr>
          <p:cNvSpPr txBox="1">
            <a:spLocks/>
          </p:cNvSpPr>
          <p:nvPr/>
        </p:nvSpPr>
        <p:spPr>
          <a:xfrm>
            <a:off x="876300" y="443080"/>
            <a:ext cx="5050896"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Wij zijn </a:t>
            </a:r>
            <a:br>
              <a:rPr lang="nl-NL" sz="4000">
                <a:latin typeface="Raisonne AN" panose="02000503030000020004" pitchFamily="50" charset="0"/>
              </a:rPr>
            </a:br>
            <a:r>
              <a:rPr lang="nl-NL" sz="4000">
                <a:latin typeface="Raisonne AN" panose="02000503030000020004" pitchFamily="50" charset="0"/>
              </a:rPr>
              <a:t>Alzheimer Nederland</a:t>
            </a:r>
          </a:p>
        </p:txBody>
      </p:sp>
      <p:sp>
        <p:nvSpPr>
          <p:cNvPr id="17" name="Ondertitel 2">
            <a:extLst>
              <a:ext uri="{FF2B5EF4-FFF2-40B4-BE49-F238E27FC236}">
                <a16:creationId xmlns:a16="http://schemas.microsoft.com/office/drawing/2014/main" id="{9A2BFA2D-609D-8A43-9DC4-25409DB27A18}"/>
              </a:ext>
            </a:extLst>
          </p:cNvPr>
          <p:cNvSpPr txBox="1">
            <a:spLocks/>
          </p:cNvSpPr>
          <p:nvPr/>
        </p:nvSpPr>
        <p:spPr>
          <a:xfrm>
            <a:off x="1066800" y="7331590"/>
            <a:ext cx="10972800" cy="157212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SzPct val="100000"/>
              <a:buNone/>
            </a:pPr>
            <a:r>
              <a:rPr lang="nl-NL" sz="1600">
                <a:latin typeface="Open Sans" panose="020B0606030504020204" pitchFamily="34" charset="0"/>
                <a:ea typeface="Open Sans" panose="020B0606030504020204" pitchFamily="34" charset="0"/>
                <a:cs typeface="Open Sans" panose="020B0606030504020204" pitchFamily="34" charset="0"/>
              </a:rPr>
              <a:t>Op deze foto: medewerkers, mensen met dementie en mantelzorgers, vrijwilligers, donateurs en onderzoekers. </a:t>
            </a:r>
          </a:p>
        </p:txBody>
      </p:sp>
    </p:spTree>
    <p:extLst>
      <p:ext uri="{BB962C8B-B14F-4D97-AF65-F5344CB8AC3E}">
        <p14:creationId xmlns:p14="http://schemas.microsoft.com/office/powerpoint/2010/main" val="409004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84A4E5-26B4-4503-94E3-EE624CB7A6D2}"/>
              </a:ext>
            </a:extLst>
          </p:cNvPr>
          <p:cNvPicPr>
            <a:picLocks noChangeAspect="1"/>
          </p:cNvPicPr>
          <p:nvPr/>
        </p:nvPicPr>
        <p:blipFill>
          <a:blip r:embed="rId2"/>
          <a:stretch>
            <a:fillRect/>
          </a:stretch>
        </p:blipFill>
        <p:spPr>
          <a:xfrm>
            <a:off x="0" y="1"/>
            <a:ext cx="12192000" cy="6857999"/>
          </a:xfrm>
          <a:prstGeom prst="rect">
            <a:avLst/>
          </a:prstGeom>
        </p:spPr>
      </p:pic>
      <p:pic>
        <p:nvPicPr>
          <p:cNvPr id="3" name="Afbeelding 2">
            <a:extLst>
              <a:ext uri="{FF2B5EF4-FFF2-40B4-BE49-F238E27FC236}">
                <a16:creationId xmlns:a16="http://schemas.microsoft.com/office/drawing/2014/main" id="{AEF12341-3BCD-45CF-A36D-1394093FA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2973449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62C84A6-4B53-48FA-BFCE-3338F0038C2B}"/>
              </a:ext>
            </a:extLst>
          </p:cNvPr>
          <p:cNvPicPr>
            <a:picLocks noChangeAspect="1"/>
          </p:cNvPicPr>
          <p:nvPr/>
        </p:nvPicPr>
        <p:blipFill>
          <a:blip r:embed="rId2"/>
          <a:stretch>
            <a:fillRect/>
          </a:stretch>
        </p:blipFill>
        <p:spPr>
          <a:xfrm>
            <a:off x="0" y="1"/>
            <a:ext cx="12192000" cy="6857999"/>
          </a:xfrm>
          <a:prstGeom prst="rect">
            <a:avLst/>
          </a:prstGeom>
        </p:spPr>
      </p:pic>
      <p:pic>
        <p:nvPicPr>
          <p:cNvPr id="3" name="Afbeelding 2">
            <a:extLst>
              <a:ext uri="{FF2B5EF4-FFF2-40B4-BE49-F238E27FC236}">
                <a16:creationId xmlns:a16="http://schemas.microsoft.com/office/drawing/2014/main" id="{693B1D26-B027-4639-9042-555AB0709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412583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0C2D14B-B5F8-4116-844B-FAE601D94C97}"/>
              </a:ext>
            </a:extLst>
          </p:cNvPr>
          <p:cNvPicPr>
            <a:picLocks noChangeAspect="1"/>
          </p:cNvPicPr>
          <p:nvPr/>
        </p:nvPicPr>
        <p:blipFill>
          <a:blip r:embed="rId2"/>
          <a:stretch>
            <a:fillRect/>
          </a:stretch>
        </p:blipFill>
        <p:spPr>
          <a:xfrm>
            <a:off x="0" y="1"/>
            <a:ext cx="12192000" cy="6857999"/>
          </a:xfrm>
          <a:prstGeom prst="rect">
            <a:avLst/>
          </a:prstGeom>
        </p:spPr>
      </p:pic>
      <p:pic>
        <p:nvPicPr>
          <p:cNvPr id="2" name="Afbeelding 1">
            <a:extLst>
              <a:ext uri="{FF2B5EF4-FFF2-40B4-BE49-F238E27FC236}">
                <a16:creationId xmlns:a16="http://schemas.microsoft.com/office/drawing/2014/main" id="{4097F5DA-EB2A-4063-B3BC-D709B9DE0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118708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CBDC4A7-8769-4BFC-911F-79D2112FD2A8}"/>
              </a:ext>
            </a:extLst>
          </p:cNvPr>
          <p:cNvPicPr>
            <a:picLocks noChangeAspect="1"/>
          </p:cNvPicPr>
          <p:nvPr/>
        </p:nvPicPr>
        <p:blipFill>
          <a:blip r:embed="rId2"/>
          <a:stretch>
            <a:fillRect/>
          </a:stretch>
        </p:blipFill>
        <p:spPr>
          <a:xfrm>
            <a:off x="0" y="1"/>
            <a:ext cx="12192000" cy="6857999"/>
          </a:xfrm>
          <a:prstGeom prst="rect">
            <a:avLst/>
          </a:prstGeom>
        </p:spPr>
      </p:pic>
      <p:pic>
        <p:nvPicPr>
          <p:cNvPr id="4" name="Afbeelding 3">
            <a:extLst>
              <a:ext uri="{FF2B5EF4-FFF2-40B4-BE49-F238E27FC236}">
                <a16:creationId xmlns:a16="http://schemas.microsoft.com/office/drawing/2014/main" id="{84267C3D-6C19-456B-B29A-DC13426CA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2025048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0328041-4320-442B-AE6C-184F7EDCF1D0}"/>
              </a:ext>
            </a:extLst>
          </p:cNvPr>
          <p:cNvPicPr>
            <a:picLocks noChangeAspect="1"/>
          </p:cNvPicPr>
          <p:nvPr/>
        </p:nvPicPr>
        <p:blipFill>
          <a:blip r:embed="rId2"/>
          <a:stretch>
            <a:fillRect/>
          </a:stretch>
        </p:blipFill>
        <p:spPr>
          <a:xfrm>
            <a:off x="0" y="0"/>
            <a:ext cx="12192000" cy="6857999"/>
          </a:xfrm>
          <a:prstGeom prst="rect">
            <a:avLst/>
          </a:prstGeom>
        </p:spPr>
      </p:pic>
      <p:pic>
        <p:nvPicPr>
          <p:cNvPr id="3" name="Afbeelding 2">
            <a:extLst>
              <a:ext uri="{FF2B5EF4-FFF2-40B4-BE49-F238E27FC236}">
                <a16:creationId xmlns:a16="http://schemas.microsoft.com/office/drawing/2014/main" id="{331D5A7D-CA0E-415D-917F-FF5B76C88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182665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80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CEF838-0904-3D49-B1B1-341A981113C4}"/>
              </a:ext>
            </a:extLst>
          </p:cNvPr>
          <p:cNvSpPr txBox="1">
            <a:spLocks/>
          </p:cNvSpPr>
          <p:nvPr/>
        </p:nvSpPr>
        <p:spPr>
          <a:xfrm>
            <a:off x="838200" y="4202693"/>
            <a:ext cx="10515600" cy="788518"/>
          </a:xfrm>
          <a:prstGeom prst="rect">
            <a:avLst/>
          </a:prstGeom>
        </p:spPr>
        <p:txBody>
          <a:bodyPr/>
          <a:lstStyle>
            <a:lvl1pPr algn="l" defTabSz="914355"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Raisonne AN" panose="02000503030000020004" pitchFamily="2" charset="77"/>
              </a:rPr>
              <a:t>alzheimer-nederland.nl</a:t>
            </a:r>
          </a:p>
        </p:txBody>
      </p:sp>
      <p:sp>
        <p:nvSpPr>
          <p:cNvPr id="4" name="Title 1">
            <a:extLst>
              <a:ext uri="{FF2B5EF4-FFF2-40B4-BE49-F238E27FC236}">
                <a16:creationId xmlns:a16="http://schemas.microsoft.com/office/drawing/2014/main" id="{A74C9579-0DC7-C243-BF4C-4B0D09B987CB}"/>
              </a:ext>
            </a:extLst>
          </p:cNvPr>
          <p:cNvSpPr txBox="1">
            <a:spLocks/>
          </p:cNvSpPr>
          <p:nvPr/>
        </p:nvSpPr>
        <p:spPr>
          <a:xfrm>
            <a:off x="3079744" y="2254667"/>
            <a:ext cx="5853607" cy="1376739"/>
          </a:xfrm>
          <a:prstGeom prst="rect">
            <a:avLst/>
          </a:prstGeom>
        </p:spPr>
        <p:txBody>
          <a:bodyPr vert="horz" lIns="0" tIns="45720" rIns="91440" bIns="45720" rtlCol="0" anchor="t"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ctr">
              <a:lnSpc>
                <a:spcPts val="2400"/>
              </a:lnSpc>
            </a:pPr>
            <a:r>
              <a:rPr lang="nl-NL" sz="2400">
                <a:latin typeface="Open Sans" panose="020B0606030504020204" pitchFamily="34" charset="0"/>
              </a:rPr>
              <a:t>Een toekomst zonder dementie en een betere kwaliteit van leven voor mensen met dementie en hun mantelzorgers.</a:t>
            </a:r>
          </a:p>
          <a:p>
            <a:pPr algn="ctr">
              <a:lnSpc>
                <a:spcPts val="2400"/>
              </a:lnSpc>
            </a:pPr>
            <a:endParaRPr lang="nl-NL" sz="2400">
              <a:latin typeface="Open Sans" panose="020B0606030504020204" pitchFamily="34" charset="0"/>
            </a:endParaRPr>
          </a:p>
          <a:p>
            <a:pPr algn="ctr">
              <a:lnSpc>
                <a:spcPts val="2400"/>
              </a:lnSpc>
            </a:pPr>
            <a:r>
              <a:rPr lang="nl-NL" sz="2800" b="1">
                <a:latin typeface="Open Sans" panose="020B0606030504020204" pitchFamily="34" charset="0"/>
              </a:rPr>
              <a:t>Daar zorgen wij voor.</a:t>
            </a:r>
          </a:p>
          <a:p>
            <a:pPr algn="ctr">
              <a:lnSpc>
                <a:spcPts val="2400"/>
              </a:lnSpc>
            </a:pPr>
            <a:endParaRPr lang="en-US" sz="1400">
              <a:latin typeface="Open Sans" panose="020B0606030504020204" pitchFamily="34" charset="0"/>
            </a:endParaRPr>
          </a:p>
        </p:txBody>
      </p:sp>
      <p:sp>
        <p:nvSpPr>
          <p:cNvPr id="7" name="Title 1">
            <a:extLst>
              <a:ext uri="{FF2B5EF4-FFF2-40B4-BE49-F238E27FC236}">
                <a16:creationId xmlns:a16="http://schemas.microsoft.com/office/drawing/2014/main" id="{2614DE30-057A-5D43-B99B-E4BC4DF81E4C}"/>
              </a:ext>
            </a:extLst>
          </p:cNvPr>
          <p:cNvSpPr txBox="1">
            <a:spLocks/>
          </p:cNvSpPr>
          <p:nvPr/>
        </p:nvSpPr>
        <p:spPr>
          <a:xfrm>
            <a:off x="7952155" y="6328982"/>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spTree>
    <p:extLst>
      <p:ext uri="{BB962C8B-B14F-4D97-AF65-F5344CB8AC3E}">
        <p14:creationId xmlns:p14="http://schemas.microsoft.com/office/powerpoint/2010/main" val="409844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34329-DC6E-7042-A1C0-35F0F9A63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6" name="Titel 1">
            <a:extLst>
              <a:ext uri="{FF2B5EF4-FFF2-40B4-BE49-F238E27FC236}">
                <a16:creationId xmlns:a16="http://schemas.microsoft.com/office/drawing/2014/main" id="{0BFD56B2-B386-1C4A-8968-13BA390F8C39}"/>
              </a:ext>
            </a:extLst>
          </p:cNvPr>
          <p:cNvSpPr txBox="1">
            <a:spLocks/>
          </p:cNvSpPr>
          <p:nvPr/>
        </p:nvSpPr>
        <p:spPr>
          <a:xfrm>
            <a:off x="1045104" y="1835946"/>
            <a:ext cx="5050896"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Wij zijn </a:t>
            </a:r>
            <a:br>
              <a:rPr lang="nl-NL" sz="4000">
                <a:latin typeface="Raisonne AN" panose="02000503030000020004" pitchFamily="50" charset="0"/>
              </a:rPr>
            </a:br>
            <a:r>
              <a:rPr lang="nl-NL" sz="4000">
                <a:latin typeface="Raisonne AN" panose="02000503030000020004" pitchFamily="50" charset="0"/>
              </a:rPr>
              <a:t>Alzheimer Nederland</a:t>
            </a:r>
          </a:p>
        </p:txBody>
      </p:sp>
      <p:sp>
        <p:nvSpPr>
          <p:cNvPr id="17" name="Ondertitel 2">
            <a:extLst>
              <a:ext uri="{FF2B5EF4-FFF2-40B4-BE49-F238E27FC236}">
                <a16:creationId xmlns:a16="http://schemas.microsoft.com/office/drawing/2014/main" id="{9A2BFA2D-609D-8A43-9DC4-25409DB27A18}"/>
              </a:ext>
            </a:extLst>
          </p:cNvPr>
          <p:cNvSpPr txBox="1">
            <a:spLocks/>
          </p:cNvSpPr>
          <p:nvPr/>
        </p:nvSpPr>
        <p:spPr>
          <a:xfrm>
            <a:off x="876299" y="3171274"/>
            <a:ext cx="10117765" cy="157212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buSzPct val="100000"/>
            </a:pPr>
            <a:r>
              <a:rPr lang="nl-NL" sz="1600">
                <a:latin typeface="Open Sans" panose="020B0606030504020204" pitchFamily="34" charset="0"/>
                <a:ea typeface="Open Sans" panose="020B0606030504020204" pitchFamily="34" charset="0"/>
                <a:cs typeface="Open Sans" panose="020B0606030504020204" pitchFamily="34" charset="0"/>
              </a:rPr>
              <a:t>Een patiëntenorganisatie én een gezondheidsfonds, met een sterke landelijke vrijwilligersorganisatie. </a:t>
            </a:r>
          </a:p>
          <a:p>
            <a:pPr>
              <a:lnSpc>
                <a:spcPct val="200000"/>
              </a:lnSpc>
              <a:spcBef>
                <a:spcPts val="0"/>
              </a:spcBef>
              <a:buSzPct val="100000"/>
            </a:pPr>
            <a:r>
              <a:rPr lang="nl-NL" sz="1600">
                <a:latin typeface="Open Sans" panose="020B0606030504020204" pitchFamily="34" charset="0"/>
                <a:ea typeface="Open Sans" panose="020B0606030504020204" pitchFamily="34" charset="0"/>
                <a:cs typeface="Open Sans" panose="020B0606030504020204" pitchFamily="34" charset="0"/>
              </a:rPr>
              <a:t>Onze missie: een toekomst zonder dementie</a:t>
            </a:r>
          </a:p>
          <a:p>
            <a:pPr>
              <a:lnSpc>
                <a:spcPct val="200000"/>
              </a:lnSpc>
              <a:spcBef>
                <a:spcPts val="0"/>
              </a:spcBef>
              <a:buSzPct val="100000"/>
            </a:pPr>
            <a:r>
              <a:rPr lang="nl-NL" sz="1600">
                <a:latin typeface="Open Sans" panose="020B0606030504020204" pitchFamily="34" charset="0"/>
                <a:ea typeface="Open Sans" panose="020B0606030504020204" pitchFamily="34" charset="0"/>
                <a:cs typeface="Open Sans" panose="020B0606030504020204" pitchFamily="34" charset="0"/>
              </a:rPr>
              <a:t>Tot die tijd verbeteren van de kwaliteit van leven, van mensen met dementie en hun mantelzorgers</a:t>
            </a:r>
          </a:p>
          <a:p>
            <a:pPr marL="0" indent="0">
              <a:lnSpc>
                <a:spcPts val="2600"/>
              </a:lnSpc>
              <a:spcBef>
                <a:spcPts val="0"/>
              </a:spcBef>
              <a:buNone/>
            </a:pPr>
            <a:endParaRPr lang="nl-NL" sz="1600">
              <a:latin typeface="Open Sans" panose="020B0606030504020204" pitchFamily="34" charset="0"/>
              <a:ea typeface="Open Sans" panose="020B0606030504020204" pitchFamily="34" charset="0"/>
              <a:cs typeface="Open Sans" panose="020B0606030504020204" pitchFamily="34" charset="0"/>
            </a:endParaRPr>
          </a:p>
        </p:txBody>
      </p:sp>
      <p:sp>
        <p:nvSpPr>
          <p:cNvPr id="20" name="Title 1">
            <a:extLst>
              <a:ext uri="{FF2B5EF4-FFF2-40B4-BE49-F238E27FC236}">
                <a16:creationId xmlns:a16="http://schemas.microsoft.com/office/drawing/2014/main" id="{7D7CD948-E066-6B40-AC74-615700733F3D}"/>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i="1">
                <a:latin typeface="Plantin MT Pro Semibold" panose="02020503050405020304" pitchFamily="18" charset="77"/>
              </a:rPr>
              <a:t>Alzheimer Nederland</a:t>
            </a:r>
            <a:endParaRPr lang="en-US" sz="800" i="1">
              <a:latin typeface="Plantin MT Pro" panose="02020503050405020304" pitchFamily="18" charset="77"/>
            </a:endParaRPr>
          </a:p>
        </p:txBody>
      </p:sp>
    </p:spTree>
    <p:extLst>
      <p:ext uri="{BB962C8B-B14F-4D97-AF65-F5344CB8AC3E}">
        <p14:creationId xmlns:p14="http://schemas.microsoft.com/office/powerpoint/2010/main" val="3155620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E629641-43D0-55FF-2B67-52E9BAA683C9}"/>
              </a:ext>
            </a:extLst>
          </p:cNvPr>
          <p:cNvSpPr txBox="1"/>
          <p:nvPr/>
        </p:nvSpPr>
        <p:spPr>
          <a:xfrm>
            <a:off x="6928699" y="755790"/>
            <a:ext cx="4741684" cy="5763629"/>
          </a:xfrm>
          <a:prstGeom prst="rect">
            <a:avLst/>
          </a:prstGeom>
          <a:noFill/>
        </p:spPr>
        <p:txBody>
          <a:bodyPr wrap="square">
            <a:spAutoFit/>
          </a:bodyPr>
          <a:lstStyle/>
          <a:p>
            <a:pPr>
              <a:lnSpc>
                <a:spcPct val="90000"/>
              </a:lnSpc>
              <a:spcBef>
                <a:spcPts val="1000"/>
              </a:spcBef>
            </a:pPr>
            <a:r>
              <a:rPr lang="nl-NL" sz="4000">
                <a:latin typeface="Raisonne AN"/>
                <a:cs typeface="Segoe UI"/>
              </a:rPr>
              <a:t>Over Alzheimer Nederland</a:t>
            </a:r>
            <a:endParaRPr lang="en-US" sz="4000">
              <a:latin typeface="Raisonne AN"/>
              <a:cs typeface="Segoe UI"/>
            </a:endParaRPr>
          </a:p>
          <a:p>
            <a:pPr>
              <a:lnSpc>
                <a:spcPct val="90000"/>
              </a:lnSpc>
              <a:spcBef>
                <a:spcPts val="1000"/>
              </a:spcBef>
            </a:pPr>
            <a:endParaRPr lang="nl-NL" sz="1800">
              <a:latin typeface="Open Sans"/>
              <a:ea typeface="Open Sans"/>
              <a:cs typeface="Open Sans"/>
            </a:endParaRPr>
          </a:p>
          <a:p>
            <a:r>
              <a:rPr lang="nl-NL" sz="1600">
                <a:latin typeface="Open Sans"/>
                <a:ea typeface="Open Sans"/>
                <a:cs typeface="Open Sans"/>
              </a:rPr>
              <a:t>Alzheimer Nederland zet zich in voor een van de grootste uitdagingen van deze tijd: dementie. </a:t>
            </a:r>
            <a:endParaRPr lang="nl-NL" sz="1600">
              <a:latin typeface="Calibri" panose="020F0502020204030204"/>
              <a:ea typeface="Open Sans"/>
              <a:cs typeface="Calibri" panose="020F0502020204030204"/>
            </a:endParaRPr>
          </a:p>
          <a:p>
            <a:endParaRPr lang="nl-NL" sz="1600">
              <a:cs typeface="Calibri" panose="020F0502020204030204"/>
            </a:endParaRPr>
          </a:p>
          <a:p>
            <a:r>
              <a:rPr lang="nl-NL" sz="1600">
                <a:latin typeface="Open Sans"/>
                <a:ea typeface="Open Sans"/>
                <a:cs typeface="Open Sans"/>
              </a:rPr>
              <a:t>Samen met duizenden vrijwilligers, mensen met dementie, mantelzorgers, onderzoekers, donateurs en collectanten, werken wij aan een toekomst zonder dementie en aan een betere kwaliteit van leven voor mensen met dementie en hun mantelzorgers. </a:t>
            </a:r>
            <a:endParaRPr lang="nl-NL" sz="1600"/>
          </a:p>
          <a:p>
            <a:endParaRPr lang="nl-NL" sz="1600"/>
          </a:p>
          <a:p>
            <a:r>
              <a:rPr lang="nl-NL" sz="1600">
                <a:latin typeface="Open Sans"/>
                <a:ea typeface="Open Sans"/>
                <a:cs typeface="Open Sans"/>
              </a:rPr>
              <a:t>Wij hebben één doel voor ogen: vooruitgang! Op álle terreinen. </a:t>
            </a:r>
            <a:endParaRPr lang="nl-NL" sz="1600"/>
          </a:p>
          <a:p>
            <a:endParaRPr lang="nl-NL" sz="1600"/>
          </a:p>
          <a:p>
            <a:r>
              <a:rPr lang="nl-NL" sz="1600">
                <a:latin typeface="Open Sans"/>
                <a:ea typeface="Open Sans"/>
                <a:cs typeface="Open Sans"/>
              </a:rPr>
              <a:t>Samen maken we het verschil. En dat is heel hard nodig want het aantal mensen met dementie verdubbelt de komende 20 jaar naar een half miljoen. </a:t>
            </a:r>
            <a:endParaRPr lang="nl-NL" sz="1600"/>
          </a:p>
        </p:txBody>
      </p:sp>
    </p:spTree>
    <p:extLst>
      <p:ext uri="{BB962C8B-B14F-4D97-AF65-F5344CB8AC3E}">
        <p14:creationId xmlns:p14="http://schemas.microsoft.com/office/powerpoint/2010/main" val="161363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9124381-C91B-F441-8278-30C40FC5DFAF}"/>
              </a:ext>
            </a:extLst>
          </p:cNvPr>
          <p:cNvSpPr txBox="1">
            <a:spLocks/>
          </p:cNvSpPr>
          <p:nvPr/>
        </p:nvSpPr>
        <p:spPr>
          <a:xfrm>
            <a:off x="2455333" y="2283224"/>
            <a:ext cx="8119534" cy="2045165"/>
          </a:xfrm>
          <a:prstGeom prst="rect">
            <a:avLst/>
          </a:prstGeom>
        </p:spPr>
        <p:txBody>
          <a:bodyPr anchor="ctr" anchorCtr="0">
            <a:noAutofit/>
          </a:bodyPr>
          <a:lstStyle>
            <a:lvl1pPr algn="l" defTabSz="914400"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r>
              <a:rPr lang="nl"/>
              <a:t>Op dit moment zijn er circa 290.000 mensen met dementie</a:t>
            </a:r>
            <a:endParaRPr lang="en-US"/>
          </a:p>
        </p:txBody>
      </p:sp>
      <p:sp>
        <p:nvSpPr>
          <p:cNvPr id="7" name="Title 1">
            <a:extLst>
              <a:ext uri="{FF2B5EF4-FFF2-40B4-BE49-F238E27FC236}">
                <a16:creationId xmlns:a16="http://schemas.microsoft.com/office/drawing/2014/main" id="{1DE89C1A-ABFB-9C4B-9549-C55BC5D4514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spTree>
    <p:extLst>
      <p:ext uri="{BB962C8B-B14F-4D97-AF65-F5344CB8AC3E}">
        <p14:creationId xmlns:p14="http://schemas.microsoft.com/office/powerpoint/2010/main" val="111733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9124381-C91B-F441-8278-30C40FC5DFAF}"/>
              </a:ext>
            </a:extLst>
          </p:cNvPr>
          <p:cNvSpPr txBox="1">
            <a:spLocks/>
          </p:cNvSpPr>
          <p:nvPr/>
        </p:nvSpPr>
        <p:spPr>
          <a:xfrm>
            <a:off x="2455333" y="2283224"/>
            <a:ext cx="8119534" cy="2045165"/>
          </a:xfrm>
          <a:prstGeom prst="rect">
            <a:avLst/>
          </a:prstGeom>
        </p:spPr>
        <p:txBody>
          <a:bodyPr lIns="91440" tIns="45720" rIns="91440" bIns="45720" anchor="ctr" anchorCtr="0">
            <a:noAutofit/>
          </a:bodyPr>
          <a:lstStyle>
            <a:lvl1pPr algn="l" defTabSz="914400"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r>
              <a:rPr lang="nl">
                <a:latin typeface="Raisonne AN"/>
              </a:rPr>
              <a:t>Over 20 jaar is dit aantal verdubbeld tot meer dan een half miljoen</a:t>
            </a:r>
            <a:endParaRPr lang="nl-NL"/>
          </a:p>
        </p:txBody>
      </p:sp>
      <p:sp>
        <p:nvSpPr>
          <p:cNvPr id="7" name="Title 1">
            <a:extLst>
              <a:ext uri="{FF2B5EF4-FFF2-40B4-BE49-F238E27FC236}">
                <a16:creationId xmlns:a16="http://schemas.microsoft.com/office/drawing/2014/main" id="{1DE89C1A-ABFB-9C4B-9549-C55BC5D4514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spTree>
    <p:extLst>
      <p:ext uri="{BB962C8B-B14F-4D97-AF65-F5344CB8AC3E}">
        <p14:creationId xmlns:p14="http://schemas.microsoft.com/office/powerpoint/2010/main" val="138498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1C42759-F954-4F9B-822B-6736B7FF4A85}"/>
              </a:ext>
            </a:extLst>
          </p:cNvPr>
          <p:cNvPicPr>
            <a:picLocks noChangeAspect="1"/>
          </p:cNvPicPr>
          <p:nvPr/>
        </p:nvPicPr>
        <p:blipFill>
          <a:blip r:embed="rId2"/>
          <a:stretch>
            <a:fillRect/>
          </a:stretch>
        </p:blipFill>
        <p:spPr>
          <a:xfrm>
            <a:off x="7326217" y="-13771"/>
            <a:ext cx="4865783" cy="6885542"/>
          </a:xfrm>
          <a:prstGeom prst="rect">
            <a:avLst/>
          </a:prstGeom>
        </p:spPr>
      </p:pic>
      <p:sp>
        <p:nvSpPr>
          <p:cNvPr id="10" name="Titel 1"/>
          <p:cNvSpPr txBox="1">
            <a:spLocks/>
          </p:cNvSpPr>
          <p:nvPr/>
        </p:nvSpPr>
        <p:spPr>
          <a:xfrm>
            <a:off x="695325" y="1249200"/>
            <a:ext cx="8959272" cy="5082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Alzheimer Nederland</a:t>
            </a:r>
          </a:p>
        </p:txBody>
      </p:sp>
      <p:sp>
        <p:nvSpPr>
          <p:cNvPr id="16" name="Ondertitel 2"/>
          <p:cNvSpPr txBox="1">
            <a:spLocks/>
          </p:cNvSpPr>
          <p:nvPr/>
        </p:nvSpPr>
        <p:spPr>
          <a:xfrm>
            <a:off x="1008673" y="2011604"/>
            <a:ext cx="6247533" cy="481038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SzPct val="100000"/>
              <a:buNone/>
            </a:pPr>
            <a:r>
              <a:rPr lang="nl-NL" sz="1400">
                <a:latin typeface="Open Sans" panose="020B0606030504020204" pitchFamily="34" charset="0"/>
                <a:ea typeface="Open Sans" panose="020B0606030504020204" pitchFamily="34" charset="0"/>
                <a:cs typeface="Open Sans" panose="020B0606030504020204" pitchFamily="34" charset="0"/>
              </a:rPr>
              <a:t>Financiert </a:t>
            </a:r>
            <a:r>
              <a:rPr lang="nl-NL" sz="1400" b="1">
                <a:latin typeface="Open Sans" panose="020B0606030504020204" pitchFamily="34" charset="0"/>
                <a:ea typeface="Open Sans" panose="020B0606030504020204" pitchFamily="34" charset="0"/>
                <a:cs typeface="Open Sans" panose="020B0606030504020204" pitchFamily="34" charset="0"/>
              </a:rPr>
              <a:t>onderzoek </a:t>
            </a:r>
            <a:r>
              <a:rPr lang="nl-NL" sz="1400">
                <a:latin typeface="Open Sans" panose="020B0606030504020204" pitchFamily="34" charset="0"/>
                <a:ea typeface="Open Sans" panose="020B0606030504020204" pitchFamily="34" charset="0"/>
                <a:cs typeface="Open Sans" panose="020B0606030504020204" pitchFamily="34" charset="0"/>
              </a:rPr>
              <a:t>voor een toekomst zonder dementie en betere kwaliteit van leven van mensen met dementie en hun omgeving.</a:t>
            </a:r>
          </a:p>
          <a:p>
            <a:pPr marL="0" indent="0">
              <a:lnSpc>
                <a:spcPct val="150000"/>
              </a:lnSpc>
              <a:spcBef>
                <a:spcPts val="0"/>
              </a:spcBef>
              <a:buSzPct val="100000"/>
              <a:buNone/>
            </a:pPr>
            <a:br>
              <a:rPr lang="nl-NL" sz="1400">
                <a:latin typeface="Open Sans" panose="020B0606030504020204" pitchFamily="34" charset="0"/>
                <a:ea typeface="Open Sans" panose="020B0606030504020204" pitchFamily="34" charset="0"/>
                <a:cs typeface="Open Sans" panose="020B0606030504020204" pitchFamily="34" charset="0"/>
              </a:rPr>
            </a:br>
            <a:r>
              <a:rPr lang="nl-NL" sz="1400" b="1">
                <a:latin typeface="Open Sans" panose="020B0606030504020204" pitchFamily="34" charset="0"/>
                <a:ea typeface="Open Sans" panose="020B0606030504020204" pitchFamily="34" charset="0"/>
                <a:cs typeface="Open Sans" panose="020B0606030504020204" pitchFamily="34" charset="0"/>
              </a:rPr>
              <a:t>Komt op voor de belangen </a:t>
            </a:r>
            <a:r>
              <a:rPr lang="nl-NL" sz="1400">
                <a:latin typeface="Open Sans" panose="020B0606030504020204" pitchFamily="34" charset="0"/>
                <a:ea typeface="Open Sans" panose="020B0606030504020204" pitchFamily="34" charset="0"/>
                <a:cs typeface="Open Sans" panose="020B0606030504020204" pitchFamily="34" charset="0"/>
              </a:rPr>
              <a:t>van mensen met dementie en mantelzorgers in de zorg en in de politiek.</a:t>
            </a:r>
          </a:p>
          <a:p>
            <a:pPr>
              <a:lnSpc>
                <a:spcPct val="200000"/>
              </a:lnSpc>
              <a:spcBef>
                <a:spcPts val="0"/>
              </a:spcBef>
              <a:buSzPct val="100000"/>
            </a:pP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ct val="200000"/>
              </a:lnSpc>
              <a:spcBef>
                <a:spcPts val="0"/>
              </a:spcBef>
              <a:buSzPct val="100000"/>
              <a:buNone/>
            </a:pPr>
            <a:r>
              <a:rPr lang="nl-NL" sz="1400">
                <a:latin typeface="Open Sans" panose="020B0606030504020204" pitchFamily="34" charset="0"/>
                <a:ea typeface="Open Sans" panose="020B0606030504020204" pitchFamily="34" charset="0"/>
                <a:cs typeface="Open Sans" panose="020B0606030504020204" pitchFamily="34" charset="0"/>
              </a:rPr>
              <a:t>Geeft </a:t>
            </a:r>
            <a:r>
              <a:rPr lang="nl-NL" sz="1400" b="1">
                <a:latin typeface="Open Sans" panose="020B0606030504020204" pitchFamily="34" charset="0"/>
                <a:ea typeface="Open Sans" panose="020B0606030504020204" pitchFamily="34" charset="0"/>
                <a:cs typeface="Open Sans" panose="020B0606030504020204" pitchFamily="34" charset="0"/>
              </a:rPr>
              <a:t>voorlichting, informatie </a:t>
            </a:r>
            <a:r>
              <a:rPr lang="nl-NL" sz="1400">
                <a:latin typeface="Open Sans" panose="020B0606030504020204" pitchFamily="34" charset="0"/>
                <a:ea typeface="Open Sans" panose="020B0606030504020204" pitchFamily="34" charset="0"/>
                <a:cs typeface="Open Sans" panose="020B0606030504020204" pitchFamily="34" charset="0"/>
              </a:rPr>
              <a:t>en </a:t>
            </a:r>
            <a:r>
              <a:rPr lang="nl-NL" sz="1400" b="1">
                <a:latin typeface="Open Sans" panose="020B0606030504020204" pitchFamily="34" charset="0"/>
                <a:ea typeface="Open Sans" panose="020B0606030504020204" pitchFamily="34" charset="0"/>
                <a:cs typeface="Open Sans" panose="020B0606030504020204" pitchFamily="34" charset="0"/>
              </a:rPr>
              <a:t>trainingen</a:t>
            </a:r>
            <a:r>
              <a:rPr lang="nl-NL" sz="1400">
                <a:latin typeface="Open Sans" panose="020B0606030504020204" pitchFamily="34" charset="0"/>
                <a:ea typeface="Open Sans" panose="020B0606030504020204" pitchFamily="34" charset="0"/>
                <a:cs typeface="Open Sans" panose="020B0606030504020204" pitchFamily="34" charset="0"/>
              </a:rPr>
              <a:t> over dementie.</a:t>
            </a:r>
          </a:p>
          <a:p>
            <a:pPr marL="0" indent="0">
              <a:lnSpc>
                <a:spcPct val="150000"/>
              </a:lnSpc>
              <a:spcBef>
                <a:spcPts val="0"/>
              </a:spcBef>
              <a:buSzPct val="100000"/>
              <a:buNone/>
            </a:pPr>
            <a:br>
              <a:rPr lang="nl-NL" sz="1400">
                <a:latin typeface="Open Sans" panose="020B0606030504020204" pitchFamily="34" charset="0"/>
                <a:ea typeface="Open Sans" panose="020B0606030504020204" pitchFamily="34" charset="0"/>
                <a:cs typeface="Open Sans" panose="020B0606030504020204" pitchFamily="34" charset="0"/>
              </a:rPr>
            </a:b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spcBef>
                <a:spcPts val="0"/>
              </a:spcBef>
              <a:buSzPct val="100000"/>
              <a:buNone/>
            </a:pPr>
            <a:r>
              <a:rPr lang="nl-NL" sz="1400">
                <a:latin typeface="Open Sans" panose="020B0606030504020204" pitchFamily="34" charset="0"/>
                <a:ea typeface="Open Sans" panose="020B0606030504020204" pitchFamily="34" charset="0"/>
                <a:cs typeface="Open Sans" panose="020B0606030504020204" pitchFamily="34" charset="0"/>
              </a:rPr>
              <a:t>Zorgt voor </a:t>
            </a:r>
            <a:r>
              <a:rPr lang="nl-NL" sz="1400" b="1">
                <a:latin typeface="Open Sans" panose="020B0606030504020204" pitchFamily="34" charset="0"/>
                <a:ea typeface="Open Sans" panose="020B0606030504020204" pitchFamily="34" charset="0"/>
                <a:cs typeface="Open Sans" panose="020B0606030504020204" pitchFamily="34" charset="0"/>
              </a:rPr>
              <a:t>directe ondersteuning </a:t>
            </a:r>
            <a:r>
              <a:rPr lang="nl-NL" sz="1400">
                <a:latin typeface="Open Sans" panose="020B0606030504020204" pitchFamily="34" charset="0"/>
                <a:ea typeface="Open Sans" panose="020B0606030504020204" pitchFamily="34" charset="0"/>
                <a:cs typeface="Open Sans" panose="020B0606030504020204" pitchFamily="34" charset="0"/>
              </a:rPr>
              <a:t>van mensen met dementie en hun mantelzorger.</a:t>
            </a:r>
            <a:br>
              <a:rPr lang="nl-NL" sz="1400">
                <a:latin typeface="Open Sans" panose="020B0606030504020204" pitchFamily="34" charset="0"/>
                <a:ea typeface="Open Sans" panose="020B0606030504020204" pitchFamily="34" charset="0"/>
                <a:cs typeface="Open Sans" panose="020B0606030504020204" pitchFamily="34" charset="0"/>
              </a:rPr>
            </a:b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ct val="200000"/>
              </a:lnSpc>
              <a:spcBef>
                <a:spcPts val="0"/>
              </a:spcBef>
              <a:buSzPct val="100000"/>
              <a:buNone/>
            </a:pPr>
            <a:r>
              <a:rPr lang="nl-NL" sz="1400">
                <a:latin typeface="Open Sans" panose="020B0606030504020204" pitchFamily="34" charset="0"/>
                <a:ea typeface="Open Sans" panose="020B0606030504020204" pitchFamily="34" charset="0"/>
                <a:cs typeface="Open Sans" panose="020B0606030504020204" pitchFamily="34" charset="0"/>
              </a:rPr>
              <a:t>Stimuleert een </a:t>
            </a:r>
            <a:r>
              <a:rPr lang="nl-NL" sz="1400" b="1">
                <a:latin typeface="Open Sans" panose="020B0606030504020204" pitchFamily="34" charset="0"/>
                <a:ea typeface="Open Sans" panose="020B0606030504020204" pitchFamily="34" charset="0"/>
                <a:cs typeface="Open Sans" panose="020B0606030504020204" pitchFamily="34" charset="0"/>
              </a:rPr>
              <a:t>dementievriendelijke samenleving</a:t>
            </a:r>
            <a:r>
              <a:rPr lang="nl-NL" sz="1400">
                <a:latin typeface="Open Sans" panose="020B0606030504020204" pitchFamily="34" charset="0"/>
                <a:ea typeface="Open Sans" panose="020B0606030504020204" pitchFamily="34" charset="0"/>
                <a:cs typeface="Open Sans" panose="020B0606030504020204" pitchFamily="34" charset="0"/>
              </a:rPr>
              <a:t>.</a:t>
            </a:r>
          </a:p>
        </p:txBody>
      </p:sp>
      <p:sp>
        <p:nvSpPr>
          <p:cNvPr id="9" name="Title 1">
            <a:extLst>
              <a:ext uri="{FF2B5EF4-FFF2-40B4-BE49-F238E27FC236}">
                <a16:creationId xmlns:a16="http://schemas.microsoft.com/office/drawing/2014/main" id="{B0691360-63A1-4447-BE66-8906E27DDF16}"/>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i="1">
                <a:latin typeface="Plantin MT Pro Semibold" panose="02020503050405020304" pitchFamily="18" charset="77"/>
              </a:rPr>
              <a:t>Alzheimer</a:t>
            </a:r>
            <a:r>
              <a:rPr lang="en-US" sz="2400" i="1">
                <a:latin typeface="Plantin MT Pro Semibold" panose="02020503050405020304" pitchFamily="18" charset="77"/>
              </a:rPr>
              <a:t> </a:t>
            </a:r>
            <a:r>
              <a:rPr lang="en-US" sz="800" i="1">
                <a:latin typeface="Plantin MT Pro Semibold" panose="02020503050405020304" pitchFamily="18" charset="77"/>
              </a:rPr>
              <a:t>Nederland</a:t>
            </a:r>
            <a:endParaRPr lang="en-US" sz="800" i="1">
              <a:latin typeface="Plantin MT Pro" panose="02020503050405020304" pitchFamily="18" charset="77"/>
            </a:endParaRPr>
          </a:p>
        </p:txBody>
      </p:sp>
      <p:pic>
        <p:nvPicPr>
          <p:cNvPr id="12" name="Picture 11">
            <a:extLst>
              <a:ext uri="{FF2B5EF4-FFF2-40B4-BE49-F238E27FC236}">
                <a16:creationId xmlns:a16="http://schemas.microsoft.com/office/drawing/2014/main" id="{FE96A3E4-AB65-EA42-B77B-D567BD06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6724"/>
            <a:ext cx="1842087" cy="1572126"/>
          </a:xfrm>
          <a:prstGeom prst="rect">
            <a:avLst/>
          </a:prstGeom>
        </p:spPr>
      </p:pic>
      <p:sp>
        <p:nvSpPr>
          <p:cNvPr id="13" name="Ondertitel 2">
            <a:extLst>
              <a:ext uri="{FF2B5EF4-FFF2-40B4-BE49-F238E27FC236}">
                <a16:creationId xmlns:a16="http://schemas.microsoft.com/office/drawing/2014/main" id="{9D8106B0-581D-F64D-A966-792127709D06}"/>
              </a:ext>
            </a:extLst>
          </p:cNvPr>
          <p:cNvSpPr txBox="1">
            <a:spLocks/>
          </p:cNvSpPr>
          <p:nvPr/>
        </p:nvSpPr>
        <p:spPr>
          <a:xfrm>
            <a:off x="695327" y="727200"/>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a:solidFill>
                  <a:srgbClr val="EC407A"/>
                </a:solidFill>
                <a:latin typeface="Open Sans" panose="020B0606030504020204" pitchFamily="34" charset="0"/>
                <a:ea typeface="Open Sans" panose="020B0606030504020204" pitchFamily="34" charset="0"/>
                <a:cs typeface="Open Sans" panose="020B0606030504020204" pitchFamily="34" charset="0"/>
              </a:rPr>
              <a:t>Wat wij doen</a:t>
            </a:r>
          </a:p>
        </p:txBody>
      </p:sp>
      <p:sp>
        <p:nvSpPr>
          <p:cNvPr id="17" name="Title 1">
            <a:extLst>
              <a:ext uri="{FF2B5EF4-FFF2-40B4-BE49-F238E27FC236}">
                <a16:creationId xmlns:a16="http://schemas.microsoft.com/office/drawing/2014/main" id="{EF6E9C67-F0B4-E545-B991-CCA5991EACCD}"/>
              </a:ext>
            </a:extLst>
          </p:cNvPr>
          <p:cNvSpPr txBox="1">
            <a:spLocks/>
          </p:cNvSpPr>
          <p:nvPr/>
        </p:nvSpPr>
        <p:spPr>
          <a:xfrm>
            <a:off x="7952155" y="6350400"/>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endParaRPr lang="en-US" sz="800" i="1">
              <a:solidFill>
                <a:schemeClr val="bg1"/>
              </a:solidFill>
              <a:latin typeface="Plantin MT Pro" panose="02020503050405020304" pitchFamily="18" charset="77"/>
            </a:endParaRPr>
          </a:p>
        </p:txBody>
      </p:sp>
      <p:pic>
        <p:nvPicPr>
          <p:cNvPr id="11" name="Afbeelding 10">
            <a:extLst>
              <a:ext uri="{FF2B5EF4-FFF2-40B4-BE49-F238E27FC236}">
                <a16:creationId xmlns:a16="http://schemas.microsoft.com/office/drawing/2014/main" id="{243C66EC-BDE3-4F0A-8331-11A90CA83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7473"/>
            <a:ext cx="879634" cy="922543"/>
          </a:xfrm>
          <a:prstGeom prst="rect">
            <a:avLst/>
          </a:prstGeom>
        </p:spPr>
      </p:pic>
      <p:pic>
        <p:nvPicPr>
          <p:cNvPr id="15" name="Afbeelding 14">
            <a:extLst>
              <a:ext uri="{FF2B5EF4-FFF2-40B4-BE49-F238E27FC236}">
                <a16:creationId xmlns:a16="http://schemas.microsoft.com/office/drawing/2014/main" id="{604E4D63-E577-4687-93A5-341EEE68C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43" y="2753056"/>
            <a:ext cx="846639" cy="958039"/>
          </a:xfrm>
          <a:prstGeom prst="rect">
            <a:avLst/>
          </a:prstGeom>
        </p:spPr>
      </p:pic>
      <p:pic>
        <p:nvPicPr>
          <p:cNvPr id="25" name="Afbeelding 24">
            <a:extLst>
              <a:ext uri="{FF2B5EF4-FFF2-40B4-BE49-F238E27FC236}">
                <a16:creationId xmlns:a16="http://schemas.microsoft.com/office/drawing/2014/main" id="{DC18E9D7-867A-4530-B97A-92F0B9E571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43" y="3791726"/>
            <a:ext cx="897219" cy="918581"/>
          </a:xfrm>
          <a:prstGeom prst="rect">
            <a:avLst/>
          </a:prstGeom>
        </p:spPr>
      </p:pic>
      <p:pic>
        <p:nvPicPr>
          <p:cNvPr id="27" name="Afbeelding 26" descr="Afbeelding met tekst, illustratie&#10;&#10;Automatisch gegenereerde beschrijving">
            <a:extLst>
              <a:ext uri="{FF2B5EF4-FFF2-40B4-BE49-F238E27FC236}">
                <a16:creationId xmlns:a16="http://schemas.microsoft.com/office/drawing/2014/main" id="{93295D76-6169-4C60-AA6C-BF451AAA38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56" y="4783347"/>
            <a:ext cx="909149" cy="1002396"/>
          </a:xfrm>
          <a:prstGeom prst="rect">
            <a:avLst/>
          </a:prstGeom>
        </p:spPr>
      </p:pic>
      <p:pic>
        <p:nvPicPr>
          <p:cNvPr id="29" name="Afbeelding 28" descr="Afbeelding met illustratie&#10;&#10;Automatisch gegenereerde beschrijving">
            <a:extLst>
              <a:ext uri="{FF2B5EF4-FFF2-40B4-BE49-F238E27FC236}">
                <a16:creationId xmlns:a16="http://schemas.microsoft.com/office/drawing/2014/main" id="{B09B4638-82AC-4CA7-AB33-28BFD97B07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67" y="5822017"/>
            <a:ext cx="800267" cy="983185"/>
          </a:xfrm>
          <a:prstGeom prst="rect">
            <a:avLst/>
          </a:prstGeom>
        </p:spPr>
      </p:pic>
    </p:spTree>
    <p:extLst>
      <p:ext uri="{BB962C8B-B14F-4D97-AF65-F5344CB8AC3E}">
        <p14:creationId xmlns:p14="http://schemas.microsoft.com/office/powerpoint/2010/main" val="33644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Alzheimer Nederland</a:t>
            </a:r>
          </a:p>
        </p:txBody>
      </p:sp>
      <p:sp>
        <p:nvSpPr>
          <p:cNvPr id="16" name="Ondertitel 2"/>
          <p:cNvSpPr txBox="1">
            <a:spLocks/>
          </p:cNvSpPr>
          <p:nvPr/>
        </p:nvSpPr>
        <p:spPr>
          <a:xfrm>
            <a:off x="693557" y="1682895"/>
            <a:ext cx="4363689" cy="36098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r>
              <a:rPr lang="nl-NL" sz="1400">
                <a:latin typeface="Open Sans" panose="020B0606030504020204" pitchFamily="34" charset="0"/>
                <a:ea typeface="Open Sans" panose="020B0606030504020204" pitchFamily="34" charset="0"/>
                <a:cs typeface="Open Sans" panose="020B0606030504020204" pitchFamily="34" charset="0"/>
              </a:rPr>
              <a:t>Stelt samen met wetenschappers, professionals, beleidsmakers, mensen met dementie, mantelzorgers en vrijwilligers een </a:t>
            </a:r>
            <a:r>
              <a:rPr lang="nl-NL" sz="1400" err="1">
                <a:latin typeface="Open Sans" panose="020B0606030504020204" pitchFamily="34" charset="0"/>
                <a:ea typeface="Open Sans" panose="020B0606030504020204" pitchFamily="34" charset="0"/>
                <a:cs typeface="Open Sans" panose="020B0606030504020204" pitchFamily="34" charset="0"/>
              </a:rPr>
              <a:t>onderzoeksagenda</a:t>
            </a:r>
            <a:r>
              <a:rPr lang="nl-NL" sz="1400">
                <a:latin typeface="Open Sans" panose="020B0606030504020204" pitchFamily="34" charset="0"/>
                <a:ea typeface="Open Sans" panose="020B0606030504020204" pitchFamily="34" charset="0"/>
                <a:cs typeface="Open Sans" panose="020B0606030504020204" pitchFamily="34" charset="0"/>
              </a:rPr>
              <a:t> samen.</a:t>
            </a: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r>
              <a:rPr lang="nl-NL" sz="1400">
                <a:latin typeface="Open Sans" panose="020B0606030504020204" pitchFamily="34" charset="0"/>
                <a:ea typeface="Open Sans" panose="020B0606030504020204" pitchFamily="34" charset="0"/>
                <a:cs typeface="Open Sans" panose="020B0606030504020204" pitchFamily="34" charset="0"/>
              </a:rPr>
              <a:t>Werkt altijd met échte mensen met dementie en mantelzorgers in campagnes en uitingen.</a:t>
            </a: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r>
              <a:rPr lang="nl-NL" sz="1400">
                <a:latin typeface="Open Sans" panose="020B0606030504020204" pitchFamily="34" charset="0"/>
                <a:ea typeface="Open Sans" panose="020B0606030504020204" pitchFamily="34" charset="0"/>
                <a:cs typeface="Open Sans" panose="020B0606030504020204" pitchFamily="34" charset="0"/>
              </a:rPr>
              <a:t>Toetst belangrijke uitingen bij haar achterban: mantelzorgers en mensen met dementie.</a:t>
            </a:r>
          </a:p>
          <a:p>
            <a:pPr>
              <a:lnSpc>
                <a:spcPts val="2400"/>
              </a:lnSpc>
              <a:spcBef>
                <a:spcPts val="0"/>
              </a:spcBef>
            </a:pPr>
            <a:endParaRPr lang="nl-NL" sz="140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endParaRPr lang="nl-NL" sz="140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endParaRPr lang="nl-NL" sz="1400">
              <a:latin typeface="Open Sans" panose="020B0606030504020204" pitchFamily="34" charset="0"/>
              <a:ea typeface="Open Sans" panose="020B0606030504020204" pitchFamily="34" charset="0"/>
              <a:cs typeface="Open Sans" panose="020B0606030504020204" pitchFamily="34" charset="0"/>
            </a:endParaRP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5" y="761626"/>
            <a:ext cx="2180077" cy="262943"/>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a:solidFill>
                  <a:srgbClr val="EC407A"/>
                </a:solidFill>
                <a:latin typeface="Open Sans" panose="020B0606030504020204" pitchFamily="34" charset="0"/>
                <a:ea typeface="Open Sans" panose="020B0606030504020204" pitchFamily="34" charset="0"/>
                <a:cs typeface="Open Sans" panose="020B0606030504020204" pitchFamily="34" charset="0"/>
              </a:rPr>
              <a:t>Samen met anderen</a:t>
            </a:r>
          </a:p>
        </p:txBody>
      </p:sp>
      <p:pic>
        <p:nvPicPr>
          <p:cNvPr id="11" name="Picture 10">
            <a:extLst>
              <a:ext uri="{FF2B5EF4-FFF2-40B4-BE49-F238E27FC236}">
                <a16:creationId xmlns:a16="http://schemas.microsoft.com/office/drawing/2014/main" id="{BBBC9BDC-C3CB-5443-A6DD-014740537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4" name="Title 1">
            <a:extLst>
              <a:ext uri="{FF2B5EF4-FFF2-40B4-BE49-F238E27FC236}">
                <a16:creationId xmlns:a16="http://schemas.microsoft.com/office/drawing/2014/main" id="{A823B74C-0E6E-5E44-95F2-1D916CF66BC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a:latin typeface="Plantin MT Pro Semibold" panose="02020503050405020304" pitchFamily="18" charset="77"/>
              </a:rPr>
              <a:t>Alzheimer Nederland</a:t>
            </a:r>
            <a:endParaRPr lang="en-US" sz="800" i="1">
              <a:latin typeface="Plantin MT Pro" panose="02020503050405020304" pitchFamily="18" charset="77"/>
            </a:endParaRPr>
          </a:p>
        </p:txBody>
      </p:sp>
    </p:spTree>
    <p:extLst>
      <p:ext uri="{BB962C8B-B14F-4D97-AF65-F5344CB8AC3E}">
        <p14:creationId xmlns:p14="http://schemas.microsoft.com/office/powerpoint/2010/main" val="747460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A083A09-A4A8-46B7-8326-0C159F60AA18}"/>
              </a:ext>
            </a:extLst>
          </p:cNvPr>
          <p:cNvSpPr txBox="1"/>
          <p:nvPr/>
        </p:nvSpPr>
        <p:spPr>
          <a:xfrm>
            <a:off x="415391" y="3299942"/>
            <a:ext cx="6710238" cy="1938992"/>
          </a:xfrm>
          <a:prstGeom prst="rect">
            <a:avLst/>
          </a:prstGeom>
          <a:noFill/>
        </p:spPr>
        <p:txBody>
          <a:bodyPr wrap="square" lIns="91440" tIns="45720" rIns="91440" bIns="45720" rtlCol="0" anchor="t">
            <a:spAutoFit/>
          </a:bodyPr>
          <a:lstStyle/>
          <a:p>
            <a:r>
              <a:rPr lang="nl-NL" sz="2800">
                <a:latin typeface="Open Sans"/>
                <a:ea typeface="Open Sans"/>
                <a:cs typeface="Open Sans"/>
              </a:rPr>
              <a:t>Inmiddels</a:t>
            </a:r>
            <a:r>
              <a:rPr lang="nl-NL" sz="2800">
                <a:solidFill>
                  <a:srgbClr val="EC407A"/>
                </a:solidFill>
                <a:latin typeface="Open Sans"/>
                <a:ea typeface="Open Sans"/>
                <a:cs typeface="Open Sans"/>
              </a:rPr>
              <a:t> &gt; 550 </a:t>
            </a:r>
            <a:r>
              <a:rPr lang="nl-NL" sz="2800">
                <a:latin typeface="Open Sans"/>
                <a:ea typeface="Open Sans"/>
                <a:cs typeface="Open Sans"/>
              </a:rPr>
              <a:t>onderzoeksprojecten* gesteund met </a:t>
            </a:r>
            <a:r>
              <a:rPr lang="nl-NL" sz="2800">
                <a:solidFill>
                  <a:srgbClr val="EC407A"/>
                </a:solidFill>
                <a:latin typeface="Open Sans"/>
                <a:ea typeface="Open Sans"/>
                <a:cs typeface="Open Sans"/>
              </a:rPr>
              <a:t>&gt;</a:t>
            </a:r>
            <a:r>
              <a:rPr lang="nl-NL" sz="2800">
                <a:latin typeface="Open Sans"/>
                <a:ea typeface="Open Sans"/>
                <a:cs typeface="Open Sans"/>
              </a:rPr>
              <a:t> </a:t>
            </a:r>
            <a:r>
              <a:rPr lang="nl-NL" sz="2800">
                <a:solidFill>
                  <a:srgbClr val="EC407A"/>
                </a:solidFill>
                <a:latin typeface="Open Sans"/>
                <a:ea typeface="Open Sans"/>
                <a:cs typeface="Open Sans"/>
              </a:rPr>
              <a:t>€55 </a:t>
            </a:r>
            <a:r>
              <a:rPr lang="nl-NL" sz="2800">
                <a:latin typeface="Open Sans"/>
                <a:ea typeface="Open Sans"/>
                <a:cs typeface="Open Sans"/>
              </a:rPr>
              <a:t>miljoen</a:t>
            </a:r>
            <a:r>
              <a:rPr lang="nl-NL" sz="2800">
                <a:solidFill>
                  <a:srgbClr val="EC407A"/>
                </a:solidFill>
                <a:latin typeface="Open Sans"/>
                <a:ea typeface="Open Sans"/>
                <a:cs typeface="Open Sans"/>
              </a:rPr>
              <a:t> </a:t>
            </a:r>
            <a:endParaRPr lang="nl-NL" sz="2800">
              <a:solidFill>
                <a:srgbClr val="EC407A"/>
              </a:solidFill>
              <a:latin typeface="Open Sans" panose="020B0606030504020204" pitchFamily="34" charset="0"/>
              <a:ea typeface="Open Sans" panose="020B0606030504020204" pitchFamily="34" charset="0"/>
              <a:cs typeface="Open Sans" panose="020B0606030504020204" pitchFamily="34" charset="0"/>
            </a:endParaRPr>
          </a:p>
          <a:p>
            <a:endParaRPr lang="nl-NL" sz="2800">
              <a:solidFill>
                <a:srgbClr val="EC407A"/>
              </a:solidFill>
              <a:latin typeface="Open Sans" panose="020B0606030504020204" pitchFamily="34" charset="0"/>
              <a:ea typeface="Open Sans" panose="020B0606030504020204" pitchFamily="34" charset="0"/>
              <a:cs typeface="Open Sans" panose="020B0606030504020204" pitchFamily="34" charset="0"/>
            </a:endParaRPr>
          </a:p>
          <a:p>
            <a:r>
              <a:rPr lang="nl-NL">
                <a:latin typeface="Open Sans"/>
                <a:ea typeface="Open Sans"/>
                <a:cs typeface="Open Sans"/>
              </a:rPr>
              <a:t>*Onderzoek naar oorzaken, diagnostiek, preventie, behandeling en ondersteuning bij dementie.</a:t>
            </a:r>
          </a:p>
        </p:txBody>
      </p:sp>
      <p:sp>
        <p:nvSpPr>
          <p:cNvPr id="8" name="Ondertitel 2">
            <a:extLst>
              <a:ext uri="{FF2B5EF4-FFF2-40B4-BE49-F238E27FC236}">
                <a16:creationId xmlns:a16="http://schemas.microsoft.com/office/drawing/2014/main" id="{BD55BBA9-5DA5-4E61-A69F-374FBD33A3D0}"/>
              </a:ext>
            </a:extLst>
          </p:cNvPr>
          <p:cNvSpPr txBox="1">
            <a:spLocks/>
          </p:cNvSpPr>
          <p:nvPr/>
        </p:nvSpPr>
        <p:spPr>
          <a:xfrm>
            <a:off x="415391" y="625803"/>
            <a:ext cx="7669445" cy="358045"/>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a:solidFill>
                  <a:srgbClr val="EC407A"/>
                </a:solidFill>
                <a:latin typeface="Open Sans" panose="020B0606030504020204" pitchFamily="34" charset="0"/>
                <a:ea typeface="Open Sans" panose="020B0606030504020204" pitchFamily="34" charset="0"/>
                <a:cs typeface="Open Sans" panose="020B0606030504020204" pitchFamily="34" charset="0"/>
              </a:rPr>
              <a:t>Impact met onderzoek  </a:t>
            </a:r>
          </a:p>
        </p:txBody>
      </p:sp>
      <p:sp>
        <p:nvSpPr>
          <p:cNvPr id="9" name="Titel 1">
            <a:extLst>
              <a:ext uri="{FF2B5EF4-FFF2-40B4-BE49-F238E27FC236}">
                <a16:creationId xmlns:a16="http://schemas.microsoft.com/office/drawing/2014/main" id="{F99B3183-27E3-46C9-B829-E95F1DC49305}"/>
              </a:ext>
            </a:extLst>
          </p:cNvPr>
          <p:cNvSpPr txBox="1">
            <a:spLocks/>
          </p:cNvSpPr>
          <p:nvPr/>
        </p:nvSpPr>
        <p:spPr>
          <a:xfrm>
            <a:off x="415391" y="1749173"/>
            <a:ext cx="6315075" cy="14350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Grootse private financier </a:t>
            </a:r>
          </a:p>
          <a:p>
            <a:r>
              <a:rPr lang="nl-NL" sz="4000">
                <a:latin typeface="Raisonne AN" panose="02000503030000020004" pitchFamily="50" charset="0"/>
              </a:rPr>
              <a:t>van dementieonderzoek</a:t>
            </a:r>
          </a:p>
        </p:txBody>
      </p:sp>
    </p:spTree>
    <p:extLst>
      <p:ext uri="{BB962C8B-B14F-4D97-AF65-F5344CB8AC3E}">
        <p14:creationId xmlns:p14="http://schemas.microsoft.com/office/powerpoint/2010/main" val="154065466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owerpoint-alzheimer-nederland.pptx" id="{CCA90E51-185A-4749-A72F-566FBC3DBF22}" vid="{73C0BAFE-D609-4494-A5F2-A8F136BD5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db3ecd2-8f1a-4d45-abb2-1aa9b8b4aa93" xsi:nil="true"/>
    <lcf76f155ced4ddcb4097134ff3c332f xmlns="b047009e-8753-4091-9af7-6494d5c6bf9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157CFDE8CCB446AD7EB9C0AE47497B" ma:contentTypeVersion="15" ma:contentTypeDescription="Een nieuw document maken." ma:contentTypeScope="" ma:versionID="66df88f25973a4c35127fd4979b96b4c">
  <xsd:schema xmlns:xsd="http://www.w3.org/2001/XMLSchema" xmlns:xs="http://www.w3.org/2001/XMLSchema" xmlns:p="http://schemas.microsoft.com/office/2006/metadata/properties" xmlns:ns2="b047009e-8753-4091-9af7-6494d5c6bf9f" xmlns:ns3="2db3ecd2-8f1a-4d45-abb2-1aa9b8b4aa93" targetNamespace="http://schemas.microsoft.com/office/2006/metadata/properties" ma:root="true" ma:fieldsID="ee932015a0204f9e045ab7fda4648800" ns2:_="" ns3:_="">
    <xsd:import namespace="b047009e-8753-4091-9af7-6494d5c6bf9f"/>
    <xsd:import namespace="2db3ecd2-8f1a-4d45-abb2-1aa9b8b4aa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47009e-8753-4091-9af7-6494d5c6b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e16e0f31-198a-446a-bcce-d2fcd7de12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b3ecd2-8f1a-4d45-abb2-1aa9b8b4aa93"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97e55190-1448-4abc-849a-09c737d0433b}" ma:internalName="TaxCatchAll" ma:showField="CatchAllData" ma:web="2db3ecd2-8f1a-4d45-abb2-1aa9b8b4aa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B347E8-FE2F-44A0-930C-43C1420B25DE}">
  <ds:schemaRefs>
    <ds:schemaRef ds:uri="2db3ecd2-8f1a-4d45-abb2-1aa9b8b4aa93"/>
    <ds:schemaRef ds:uri="b047009e-8753-4091-9af7-6494d5c6bf9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3A5A3C3-466F-4FBC-A83B-6ED6EF7C054C}">
  <ds:schemaRefs>
    <ds:schemaRef ds:uri="http://schemas.microsoft.com/sharepoint/v3/contenttype/forms"/>
  </ds:schemaRefs>
</ds:datastoreItem>
</file>

<file path=customXml/itemProps3.xml><?xml version="1.0" encoding="utf-8"?>
<ds:datastoreItem xmlns:ds="http://schemas.openxmlformats.org/officeDocument/2006/customXml" ds:itemID="{65B4BF0A-C1A3-4BBC-986B-883D17F5C1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47009e-8753-4091-9af7-6494d5c6bf9f"/>
    <ds:schemaRef ds:uri="2db3ecd2-8f1a-4d45-abb2-1aa9b8b4aa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powerpoint-alzheimer-nederland</Template>
  <TotalTime>0</TotalTime>
  <Words>651</Words>
  <Application>Microsoft Office PowerPoint</Application>
  <PresentationFormat>Breedbeeld</PresentationFormat>
  <Paragraphs>118</Paragraphs>
  <Slides>25</Slides>
  <Notes>1</Notes>
  <HiddenSlides>0</HiddenSlides>
  <MMClips>0</MMClips>
  <ScaleCrop>false</ScaleCrop>
  <HeadingPairs>
    <vt:vector size="4" baseType="variant">
      <vt:variant>
        <vt:lpstr>Thema</vt:lpstr>
      </vt:variant>
      <vt:variant>
        <vt:i4>1</vt:i4>
      </vt:variant>
      <vt:variant>
        <vt:lpstr>Diatitels</vt:lpstr>
      </vt:variant>
      <vt:variant>
        <vt:i4>25</vt:i4>
      </vt:variant>
    </vt:vector>
  </HeadingPairs>
  <TitlesOfParts>
    <vt:vector size="26" baseType="lpstr">
      <vt:lpstr>Kantoorthema</vt:lpstr>
      <vt:lpstr>Corporate 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Alisa Mura | Alzheimer Nederland</dc:creator>
  <cp:keywords/>
  <dc:description/>
  <cp:lastModifiedBy>Alisa Mura | Alzheimer Nederland</cp:lastModifiedBy>
  <cp:revision>6</cp:revision>
  <dcterms:created xsi:type="dcterms:W3CDTF">2019-10-17T14:27:18Z</dcterms:created>
  <dcterms:modified xsi:type="dcterms:W3CDTF">2023-11-30T10:29:24Z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0x01010018157CFDE8CCB446AD7EB9C0AE47497B</vt:lpwstr>
  </property>
  <property fmtid="{D5CDD505-2E9C-101B-9397-08002B2CF9AE}" pid="3" name="MediaServiceImageTags">
    <vt:lpwstr/>
  </property>
</Properties>
</file>