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6" r:id="rId6"/>
    <p:sldId id="287" r:id="rId7"/>
    <p:sldId id="288" r:id="rId8"/>
    <p:sldId id="289" r:id="rId9"/>
    <p:sldId id="272" r:id="rId10"/>
    <p:sldId id="260" r:id="rId11"/>
    <p:sldId id="273" r:id="rId12"/>
    <p:sldId id="295" r:id="rId13"/>
    <p:sldId id="294" r:id="rId14"/>
    <p:sldId id="290" r:id="rId15"/>
    <p:sldId id="281" r:id="rId16"/>
    <p:sldId id="282" r:id="rId17"/>
    <p:sldId id="283" r:id="rId18"/>
  </p:sldIdLst>
  <p:sldSz cx="12192000" cy="6858000"/>
  <p:notesSz cx="9144000" cy="6858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04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0E8"/>
    <a:srgbClr val="FFD800"/>
    <a:srgbClr val="EC407A"/>
    <a:srgbClr val="EBEBEB"/>
    <a:srgbClr val="2373BC"/>
    <a:srgbClr val="D7E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F45A1B-323A-2560-ED2C-C98353D8941D}" v="23" dt="2025-10-10T13:22:45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98" autoAdjust="0"/>
  </p:normalViewPr>
  <p:slideViewPr>
    <p:cSldViewPr snapToGrid="0" showGuides="1">
      <p:cViewPr>
        <p:scale>
          <a:sx n="60" d="100"/>
          <a:sy n="60" d="100"/>
        </p:scale>
        <p:origin x="908" y="116"/>
      </p:cViewPr>
      <p:guideLst>
        <p:guide pos="4044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275" d="100"/>
          <a:sy n="275" d="100"/>
        </p:scale>
        <p:origin x="29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a Mura | Alzheimer Nederland" userId="S::a.mura@alzheimer-nederland.nl::96aab4b5-16c5-4306-9c17-4b4d0cfb86c9" providerId="AD" clId="Web-{EDF45A1B-323A-2560-ED2C-C98353D8941D}"/>
    <pc:docChg chg="addSld modSld">
      <pc:chgData name="Alisa Mura | Alzheimer Nederland" userId="S::a.mura@alzheimer-nederland.nl::96aab4b5-16c5-4306-9c17-4b4d0cfb86c9" providerId="AD" clId="Web-{EDF45A1B-323A-2560-ED2C-C98353D8941D}" dt="2025-10-10T13:22:45.942" v="19" actId="1076"/>
      <pc:docMkLst>
        <pc:docMk/>
      </pc:docMkLst>
      <pc:sldChg chg="addSp delSp modSp add replId">
        <pc:chgData name="Alisa Mura | Alzheimer Nederland" userId="S::a.mura@alzheimer-nederland.nl::96aab4b5-16c5-4306-9c17-4b4d0cfb86c9" providerId="AD" clId="Web-{EDF45A1B-323A-2560-ED2C-C98353D8941D}" dt="2025-10-10T13:22:45.942" v="19" actId="1076"/>
        <pc:sldMkLst>
          <pc:docMk/>
          <pc:sldMk cId="2817840265" sldId="296"/>
        </pc:sldMkLst>
        <pc:picChg chg="add del mod">
          <ac:chgData name="Alisa Mura | Alzheimer Nederland" userId="S::a.mura@alzheimer-nederland.nl::96aab4b5-16c5-4306-9c17-4b4d0cfb86c9" providerId="AD" clId="Web-{EDF45A1B-323A-2560-ED2C-C98353D8941D}" dt="2025-10-10T13:21:31.109" v="6"/>
          <ac:picMkLst>
            <pc:docMk/>
            <pc:sldMk cId="2817840265" sldId="296"/>
            <ac:picMk id="2" creationId="{0457FFAF-9D00-C2FE-6F42-571F7B7725EF}"/>
          </ac:picMkLst>
        </pc:picChg>
        <pc:picChg chg="add mod">
          <ac:chgData name="Alisa Mura | Alzheimer Nederland" userId="S::a.mura@alzheimer-nederland.nl::96aab4b5-16c5-4306-9c17-4b4d0cfb86c9" providerId="AD" clId="Web-{EDF45A1B-323A-2560-ED2C-C98353D8941D}" dt="2025-10-10T13:22:45.942" v="19" actId="1076"/>
          <ac:picMkLst>
            <pc:docMk/>
            <pc:sldMk cId="2817840265" sldId="296"/>
            <ac:picMk id="3" creationId="{BCB8DA09-4CA3-7ABD-72A2-1C080A54A3B7}"/>
          </ac:picMkLst>
        </pc:picChg>
        <pc:picChg chg="add del mod">
          <ac:chgData name="Alisa Mura | Alzheimer Nederland" userId="S::a.mura@alzheimer-nederland.nl::96aab4b5-16c5-4306-9c17-4b4d0cfb86c9" providerId="AD" clId="Web-{EDF45A1B-323A-2560-ED2C-C98353D8941D}" dt="2025-10-10T13:22:24.362" v="13"/>
          <ac:picMkLst>
            <pc:docMk/>
            <pc:sldMk cId="2817840265" sldId="296"/>
            <ac:picMk id="4" creationId="{C8713110-88F6-81F9-7A3C-3AA28477B47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8098DE-7B7D-9541-B366-B0129DC91C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30889-BB6C-DB4D-ACBB-4958A40199D3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89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000E2-7473-AD42-B3F8-120A69523BDD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90DFD-6A1D-EE43-84BA-694F288F32B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147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dvorm staand - Quote of Streamer - witte achte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166DA7-1F39-DF4A-8DAA-375EC08AC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0"/>
            <a:ext cx="1842087" cy="15721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C9041D8-AFB8-6B45-BB90-F0DCE3A9D7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937" y="861906"/>
            <a:ext cx="3770722" cy="51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1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1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dvorm staand - Quote of Streamer - Warm Grey achtegrond">
    <p:bg>
      <p:bgPr>
        <a:solidFill>
          <a:srgbClr val="F1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166DA7-1F39-DF4A-8DAA-375EC08AC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0"/>
            <a:ext cx="1842087" cy="157212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C9041D8-AFB8-6B45-BB90-F0DCE3A9D7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2937" y="861906"/>
            <a:ext cx="3770722" cy="51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66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1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257F258-32A2-D341-9993-883D90346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8" t="38567"/>
          <a:stretch>
            <a:fillRect/>
          </a:stretch>
        </p:blipFill>
        <p:spPr>
          <a:xfrm rot="5400000">
            <a:off x="5427681" y="-1786970"/>
            <a:ext cx="4977348" cy="8551289"/>
          </a:xfrm>
          <a:custGeom>
            <a:avLst/>
            <a:gdLst>
              <a:gd name="connsiteX0" fmla="*/ 0 w 4977348"/>
              <a:gd name="connsiteY0" fmla="*/ 8551289 h 8551289"/>
              <a:gd name="connsiteX1" fmla="*/ 0 w 4977348"/>
              <a:gd name="connsiteY1" fmla="*/ 0 h 8551289"/>
              <a:gd name="connsiteX2" fmla="*/ 4977348 w 4977348"/>
              <a:gd name="connsiteY2" fmla="*/ 0 h 8551289"/>
              <a:gd name="connsiteX3" fmla="*/ 4977348 w 4977348"/>
              <a:gd name="connsiteY3" fmla="*/ 8551289 h 85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7348" h="8551289">
                <a:moveTo>
                  <a:pt x="0" y="8551289"/>
                </a:moveTo>
                <a:lnTo>
                  <a:pt x="0" y="0"/>
                </a:lnTo>
                <a:lnTo>
                  <a:pt x="4977348" y="0"/>
                </a:lnTo>
                <a:lnTo>
                  <a:pt x="4977348" y="8551289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3FAE1-8FD2-7543-8362-48697BFDF8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0"/>
            <a:ext cx="1842087" cy="15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34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3884">
          <p15:clr>
            <a:srgbClr val="FBAE40"/>
          </p15:clr>
        </p15:guide>
        <p15:guide id="7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864F31E9-931C-8C4B-9F83-5A7B5BD2CD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5254" y="0"/>
            <a:ext cx="7316746" cy="50109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3D4EC5-F492-7F43-82B2-78875B2ED3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260" y="2350"/>
            <a:ext cx="1801741" cy="1537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7C1B91-68E4-D845-9CD3-BEB18907D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0"/>
            <a:ext cx="1842087" cy="15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  <p15:guide id="7" orient="horz" pos="358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t gele ho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2703BFA-5E74-784C-AFB1-4C17E9D38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83390" y="-6724"/>
            <a:ext cx="3908611" cy="27163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B6C11-5569-9B43-A8E4-30AEE346AD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0"/>
            <a:ext cx="1842087" cy="15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88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59" userDrawn="1">
          <p15:clr>
            <a:srgbClr val="FBAE40"/>
          </p15:clr>
        </p15:guide>
        <p15:guide id="5" pos="7401" userDrawn="1">
          <p15:clr>
            <a:srgbClr val="FBAE40"/>
          </p15:clr>
        </p15:guide>
        <p15:guide id="6" orient="horz" pos="3861" userDrawn="1">
          <p15:clr>
            <a:srgbClr val="FBAE40"/>
          </p15:clr>
        </p15:guide>
        <p15:guide id="7" orient="horz" pos="391" userDrawn="1">
          <p15:clr>
            <a:srgbClr val="FBAE40"/>
          </p15:clr>
        </p15:guide>
        <p15:guide id="8" pos="3940" userDrawn="1">
          <p15:clr>
            <a:srgbClr val="FBAE40"/>
          </p15:clr>
        </p15:guide>
        <p15:guide id="9" orient="horz" pos="52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BB179-A6E0-8D44-90D0-217C6724B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0"/>
            <a:ext cx="1842087" cy="15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4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logo - gele achtergrond">
    <p:bg>
      <p:bgPr>
        <a:solidFill>
          <a:srgbClr val="FFD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BB179-A6E0-8D44-90D0-217C6724B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0"/>
            <a:ext cx="1842087" cy="15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88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logo - Warm grey achtergrond">
    <p:bg>
      <p:bgPr>
        <a:solidFill>
          <a:srgbClr val="F1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BB179-A6E0-8D44-90D0-217C6724B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0"/>
            <a:ext cx="1842087" cy="15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5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19" userDrawn="1">
          <p15:clr>
            <a:srgbClr val="FBAE40"/>
          </p15:clr>
        </p15:guide>
        <p15:guide id="4" orient="horz" pos="436" userDrawn="1">
          <p15:clr>
            <a:srgbClr val="FBAE40"/>
          </p15:clr>
        </p15:guide>
        <p15:guide id="5" pos="3840" userDrawn="1">
          <p15:clr>
            <a:srgbClr val="FBAE40"/>
          </p15:clr>
        </p15:guide>
        <p15:guide id="6" orient="horz" pos="388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masker - Witte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43FAE1-8FD2-7543-8362-48697BFDF8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0"/>
            <a:ext cx="1842087" cy="157212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3197564-2746-46BD-8B68-B97EE64EFB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0" r="18802"/>
          <a:stretch/>
        </p:blipFill>
        <p:spPr>
          <a:xfrm>
            <a:off x="3848257" y="0"/>
            <a:ext cx="8343743" cy="637725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F88F1734-3836-C44A-9D90-FA694C4C7C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29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3884">
          <p15:clr>
            <a:srgbClr val="FBAE40"/>
          </p15:clr>
        </p15:guide>
        <p15:guide id="7" orient="horz" pos="358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masker - Warm Grey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bloem, plant, vergeet-mij-nietje, Moerasvergeet-mij-nietje&#10;&#10;Door AI gegenereerde inhoud is mogelijk onjuist.">
            <a:extLst>
              <a:ext uri="{FF2B5EF4-FFF2-40B4-BE49-F238E27FC236}">
                <a16:creationId xmlns:a16="http://schemas.microsoft.com/office/drawing/2014/main" id="{A2B7B2F0-9EA5-3D0E-9997-F49ADC216C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3" r="18826" b="22339"/>
          <a:stretch/>
        </p:blipFill>
        <p:spPr>
          <a:xfrm rot="16200000">
            <a:off x="5277941" y="-59898"/>
            <a:ext cx="6858000" cy="69777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43FAE1-8FD2-7543-8362-48697BFDF8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0"/>
            <a:ext cx="1842087" cy="15721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6B4807D-8D41-4445-986B-BD9B16E895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39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71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38">
          <p15:clr>
            <a:srgbClr val="FBAE40"/>
          </p15:clr>
        </p15:guide>
        <p15:guide id="3" pos="7219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3884">
          <p15:clr>
            <a:srgbClr val="FBAE40"/>
          </p15:clr>
        </p15:guide>
        <p15:guide id="7" orient="horz" pos="358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6B203-B020-0D41-9CAE-7074980CB0FF}" type="datetime1">
              <a:rPr lang="en-US" smtClean="0"/>
              <a:t>10/10/2025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BB976-4A26-4E19-978E-7BC4446E8C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514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6" r:id="rId3"/>
    <p:sldLayoutId id="2147483653" r:id="rId4"/>
    <p:sldLayoutId id="2147483654" r:id="rId5"/>
    <p:sldLayoutId id="2147483659" r:id="rId6"/>
    <p:sldLayoutId id="2147483660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uisstijl.alzheimer-nederland.nl/documenten-voor-intern-gebrui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3210BD-BEAE-CB4F-B849-3079894C4D04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695325" y="4354513"/>
            <a:ext cx="9374188" cy="1811337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ts val="8000"/>
              </a:lnSpc>
              <a:defRPr sz="8000" baseline="0">
                <a:latin typeface="Raisonne AN" panose="02000503030000020004" pitchFamily="2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1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BBC9BDC-C3CB-5443-A6DD-014740537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915" y="-8467"/>
            <a:ext cx="1842087" cy="1572126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25A4D610-B90F-314A-8D64-E69A7881356F}"/>
              </a:ext>
            </a:extLst>
          </p:cNvPr>
          <p:cNvSpPr txBox="1">
            <a:spLocks/>
          </p:cNvSpPr>
          <p:nvPr/>
        </p:nvSpPr>
        <p:spPr>
          <a:xfrm>
            <a:off x="695325" y="1249200"/>
            <a:ext cx="8959272" cy="8673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Raisonne AN" panose="02000503030000020004" pitchFamily="50" charset="0"/>
              </a:rPr>
              <a:t>Dit is een titel</a:t>
            </a:r>
          </a:p>
          <a:p>
            <a:r>
              <a:rPr lang="nl-NL" sz="4000" dirty="0">
                <a:latin typeface="Raisonne AN" panose="02000503030000020004" pitchFamily="50" charset="0"/>
              </a:rPr>
              <a:t>over twee regels</a:t>
            </a:r>
          </a:p>
        </p:txBody>
      </p:sp>
      <p:sp>
        <p:nvSpPr>
          <p:cNvPr id="15" name="Ondertitel 2">
            <a:extLst>
              <a:ext uri="{FF2B5EF4-FFF2-40B4-BE49-F238E27FC236}">
                <a16:creationId xmlns:a16="http://schemas.microsoft.com/office/drawing/2014/main" id="{62668F12-46A2-CB49-9002-FD2F4A8A9D9F}"/>
              </a:ext>
            </a:extLst>
          </p:cNvPr>
          <p:cNvSpPr txBox="1">
            <a:spLocks/>
          </p:cNvSpPr>
          <p:nvPr/>
        </p:nvSpPr>
        <p:spPr>
          <a:xfrm>
            <a:off x="695328" y="2556000"/>
            <a:ext cx="4055782" cy="3609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&lt;Wil je een andere foto in de bladvorm?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Volg dan de stap voor stap instructie die beschreven staat op </a:t>
            </a:r>
            <a:r>
              <a:rPr lang="nl-NL" sz="1400" dirty="0">
                <a:hlinkClick r:id="rId3"/>
              </a:rPr>
              <a:t>https://huisstijl.alzheimer-nederland.nl/documenten-voor-intern-gebruik/</a:t>
            </a:r>
            <a:r>
              <a:rPr lang="nl-NL" sz="1400" dirty="0"/>
              <a:t> &gt;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8C7BBE7C-218C-7141-8248-A0503A5C79B7}"/>
              </a:ext>
            </a:extLst>
          </p:cNvPr>
          <p:cNvSpPr txBox="1">
            <a:spLocks/>
          </p:cNvSpPr>
          <p:nvPr/>
        </p:nvSpPr>
        <p:spPr>
          <a:xfrm>
            <a:off x="695327" y="728665"/>
            <a:ext cx="2009547" cy="267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nl-NL" sz="1400" i="1" dirty="0">
                <a:solidFill>
                  <a:srgbClr val="EC4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 is een subtitel</a:t>
            </a:r>
          </a:p>
        </p:txBody>
      </p:sp>
    </p:spTree>
    <p:extLst>
      <p:ext uri="{BB962C8B-B14F-4D97-AF65-F5344CB8AC3E}">
        <p14:creationId xmlns:p14="http://schemas.microsoft.com/office/powerpoint/2010/main" val="136936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9124381-C91B-F441-8278-30C40FC5DFAF}"/>
              </a:ext>
            </a:extLst>
          </p:cNvPr>
          <p:cNvSpPr txBox="1">
            <a:spLocks/>
          </p:cNvSpPr>
          <p:nvPr/>
        </p:nvSpPr>
        <p:spPr>
          <a:xfrm>
            <a:off x="2455333" y="2283224"/>
            <a:ext cx="8119534" cy="204516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Raisonne AN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nl" dirty="0"/>
              <a:t>&lt;tekst&gt;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ertitel 2">
            <a:extLst>
              <a:ext uri="{FF2B5EF4-FFF2-40B4-BE49-F238E27FC236}">
                <a16:creationId xmlns:a16="http://schemas.microsoft.com/office/drawing/2014/main" id="{64480543-437C-8142-AC49-7E782D200F59}"/>
              </a:ext>
            </a:extLst>
          </p:cNvPr>
          <p:cNvSpPr txBox="1">
            <a:spLocks/>
          </p:cNvSpPr>
          <p:nvPr/>
        </p:nvSpPr>
        <p:spPr>
          <a:xfrm>
            <a:off x="2561903" y="4288433"/>
            <a:ext cx="3534099" cy="267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nl-NL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naam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11C4BF8-8AE1-FF48-8AB1-AAFD576EBE03}"/>
              </a:ext>
            </a:extLst>
          </p:cNvPr>
          <p:cNvSpPr txBox="1">
            <a:spLocks/>
          </p:cNvSpPr>
          <p:nvPr/>
        </p:nvSpPr>
        <p:spPr>
          <a:xfrm>
            <a:off x="2455333" y="2230503"/>
            <a:ext cx="7531100" cy="204516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Raisonne AN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“quote”</a:t>
            </a:r>
          </a:p>
        </p:txBody>
      </p:sp>
    </p:spTree>
    <p:extLst>
      <p:ext uri="{BB962C8B-B14F-4D97-AF65-F5344CB8AC3E}">
        <p14:creationId xmlns:p14="http://schemas.microsoft.com/office/powerpoint/2010/main" val="330591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FCEF838-0904-3D49-B1B1-341A981113C4}"/>
              </a:ext>
            </a:extLst>
          </p:cNvPr>
          <p:cNvSpPr txBox="1">
            <a:spLocks/>
          </p:cNvSpPr>
          <p:nvPr/>
        </p:nvSpPr>
        <p:spPr>
          <a:xfrm>
            <a:off x="838200" y="2444515"/>
            <a:ext cx="10515600" cy="788518"/>
          </a:xfrm>
          <a:prstGeom prst="rect">
            <a:avLst/>
          </a:prstGeom>
        </p:spPr>
        <p:txBody>
          <a:bodyPr/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Raisonne AN" panose="02000503030000020004" pitchFamily="2" charset="77"/>
              </a:rPr>
              <a:t>&lt;</a:t>
            </a:r>
            <a:r>
              <a:rPr lang="en-US" sz="6000" dirty="0" err="1">
                <a:latin typeface="Raisonne AN" panose="02000503030000020004" pitchFamily="2" charset="77"/>
              </a:rPr>
              <a:t>titel</a:t>
            </a:r>
            <a:r>
              <a:rPr lang="en-US" sz="6000" dirty="0">
                <a:latin typeface="Raisonne AN" panose="02000503030000020004" pitchFamily="2" charset="77"/>
              </a:rPr>
              <a:t>&gt;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74C9579-0DC7-C243-BF4C-4B0D09B987CB}"/>
              </a:ext>
            </a:extLst>
          </p:cNvPr>
          <p:cNvSpPr txBox="1">
            <a:spLocks/>
          </p:cNvSpPr>
          <p:nvPr/>
        </p:nvSpPr>
        <p:spPr>
          <a:xfrm>
            <a:off x="3169196" y="3437423"/>
            <a:ext cx="5853607" cy="1376739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35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Raisonne AN" panose="02000503030000020004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</a:pPr>
            <a:r>
              <a:rPr lang="nl-NL" sz="1400" dirty="0">
                <a:latin typeface="Open Sans" panose="020B0606030504020204" pitchFamily="34" charset="0"/>
              </a:rPr>
              <a:t>&lt;tekst&gt;</a:t>
            </a:r>
          </a:p>
          <a:p>
            <a:pPr algn="ctr">
              <a:lnSpc>
                <a:spcPts val="2400"/>
              </a:lnSpc>
            </a:pPr>
            <a:endParaRPr lang="en-US" sz="1400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80FCB22-64C8-B945-B082-BF632916875A}"/>
              </a:ext>
            </a:extLst>
          </p:cNvPr>
          <p:cNvSpPr txBox="1">
            <a:spLocks/>
          </p:cNvSpPr>
          <p:nvPr/>
        </p:nvSpPr>
        <p:spPr>
          <a:xfrm>
            <a:off x="695326" y="2567450"/>
            <a:ext cx="10764838" cy="172310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000" dirty="0">
                <a:latin typeface="Raisonne AN" panose="02000503030000020004" pitchFamily="50" charset="0"/>
              </a:rPr>
              <a:t>&lt;titel/quote&gt;</a:t>
            </a:r>
          </a:p>
        </p:txBody>
      </p:sp>
    </p:spTree>
    <p:extLst>
      <p:ext uri="{BB962C8B-B14F-4D97-AF65-F5344CB8AC3E}">
        <p14:creationId xmlns:p14="http://schemas.microsoft.com/office/powerpoint/2010/main" val="348680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4C766-F073-A643-DCC4-A359AA065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DECC99-825D-083F-1BD2-756B021136C1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695325" y="4354513"/>
            <a:ext cx="9374188" cy="1811337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ts val="8000"/>
              </a:lnSpc>
              <a:defRPr sz="8000" baseline="0">
                <a:latin typeface="Raisonne AN" panose="02000503030000020004" pitchFamily="2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pic>
        <p:nvPicPr>
          <p:cNvPr id="3" name="Afbeelding 2" descr="Afbeelding met bloem, cirkel, kunst&#10;&#10;Door AI gegenereerde inhoud is mogelijk onjuist.">
            <a:extLst>
              <a:ext uri="{FF2B5EF4-FFF2-40B4-BE49-F238E27FC236}">
                <a16:creationId xmlns:a16="http://schemas.microsoft.com/office/drawing/2014/main" id="{BCB8DA09-4CA3-7ABD-72A2-1C080A54A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919" y="3285823"/>
            <a:ext cx="1803401" cy="18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840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EF9FDE-BBC3-DB43-8D54-332CD72A6ABD}"/>
              </a:ext>
            </a:extLst>
          </p:cNvPr>
          <p:cNvSpPr txBox="1">
            <a:spLocks/>
          </p:cNvSpPr>
          <p:nvPr/>
        </p:nvSpPr>
        <p:spPr>
          <a:xfrm>
            <a:off x="715895" y="4336427"/>
            <a:ext cx="9373770" cy="136111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ts val="8000"/>
              </a:lnSpc>
              <a:spcBef>
                <a:spcPct val="0"/>
              </a:spcBef>
              <a:buNone/>
              <a:defRPr sz="8000" kern="1200" baseline="0">
                <a:solidFill>
                  <a:schemeClr val="tx1"/>
                </a:solidFill>
                <a:latin typeface="Raisonne AN" panose="02000503030000020004" pitchFamily="2" charset="77"/>
                <a:ea typeface="+mj-ea"/>
                <a:cs typeface="+mj-cs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393230B-1259-C14F-A938-49D9A7FD0E18}"/>
              </a:ext>
            </a:extLst>
          </p:cNvPr>
          <p:cNvSpPr txBox="1">
            <a:spLocks/>
          </p:cNvSpPr>
          <p:nvPr/>
        </p:nvSpPr>
        <p:spPr>
          <a:xfrm>
            <a:off x="715897" y="5774859"/>
            <a:ext cx="5380105" cy="39099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 is een subregel die je kunt invullen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1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E1D7613-CE1D-6842-9A98-5F4D4E3EF0BA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695325" y="4173538"/>
            <a:ext cx="9374188" cy="1992312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ts val="8000"/>
              </a:lnSpc>
              <a:defRPr sz="8000" baseline="0">
                <a:latin typeface="Raisonne AN" panose="02000503030000020004" pitchFamily="2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br>
              <a:rPr lang="en-US" dirty="0"/>
            </a:br>
            <a:r>
              <a:rPr lang="en-US" dirty="0"/>
              <a:t>over twee regels</a:t>
            </a:r>
          </a:p>
        </p:txBody>
      </p:sp>
    </p:spTree>
    <p:extLst>
      <p:ext uri="{BB962C8B-B14F-4D97-AF65-F5344CB8AC3E}">
        <p14:creationId xmlns:p14="http://schemas.microsoft.com/office/powerpoint/2010/main" val="1261883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F6B636B-C7D4-614A-88DF-A4178EB91902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715897" y="3505200"/>
            <a:ext cx="9859963" cy="2192338"/>
          </a:xfr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ts val="8000"/>
              </a:lnSpc>
              <a:defRPr sz="8000" baseline="0">
                <a:latin typeface="Raisonne AN" panose="02000503030000020004" pitchFamily="2" charset="77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titel</a:t>
            </a:r>
            <a:br>
              <a:rPr lang="en-US" dirty="0"/>
            </a:br>
            <a:r>
              <a:rPr lang="en-US" dirty="0"/>
              <a:t>over twee regels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850369A-35A7-634A-BD42-68224926296F}"/>
              </a:ext>
            </a:extLst>
          </p:cNvPr>
          <p:cNvSpPr txBox="1">
            <a:spLocks/>
          </p:cNvSpPr>
          <p:nvPr/>
        </p:nvSpPr>
        <p:spPr>
          <a:xfrm>
            <a:off x="715897" y="5774859"/>
            <a:ext cx="5380105" cy="39099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 is een subregel die je kunt invullen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82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695325" y="1249200"/>
            <a:ext cx="8959272" cy="508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Raisonne AN" panose="02000503030000020004" pitchFamily="50" charset="0"/>
              </a:rPr>
              <a:t>Dit is een titel</a:t>
            </a:r>
          </a:p>
        </p:txBody>
      </p:sp>
      <p:sp>
        <p:nvSpPr>
          <p:cNvPr id="16" name="Ondertitel 2"/>
          <p:cNvSpPr txBox="1">
            <a:spLocks/>
          </p:cNvSpPr>
          <p:nvPr/>
        </p:nvSpPr>
        <p:spPr>
          <a:xfrm>
            <a:off x="695325" y="2011739"/>
            <a:ext cx="6487900" cy="41175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&lt;tekst&gt;</a:t>
            </a:r>
            <a:b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&lt;Tussenkop&gt;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&lt;tekst&gt;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A4EA5258-7196-F84E-A82C-3F2BF8868196}"/>
              </a:ext>
            </a:extLst>
          </p:cNvPr>
          <p:cNvSpPr txBox="1">
            <a:spLocks/>
          </p:cNvSpPr>
          <p:nvPr/>
        </p:nvSpPr>
        <p:spPr>
          <a:xfrm>
            <a:off x="695327" y="728665"/>
            <a:ext cx="2009547" cy="267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nl-NL" sz="1400" i="1" dirty="0">
                <a:solidFill>
                  <a:srgbClr val="EC4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 is een subtitel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EE36ED-B466-DC47-A8DF-DDC5F0F73669}"/>
              </a:ext>
            </a:extLst>
          </p:cNvPr>
          <p:cNvSpPr txBox="1">
            <a:spLocks/>
          </p:cNvSpPr>
          <p:nvPr/>
        </p:nvSpPr>
        <p:spPr>
          <a:xfrm>
            <a:off x="7952155" y="6351016"/>
            <a:ext cx="3796935" cy="2174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5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Raisonne AN" panose="02000503030000020004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ts val="1000"/>
              </a:lnSpc>
            </a:pPr>
            <a:r>
              <a:rPr lang="en-US" sz="800" dirty="0" err="1">
                <a:latin typeface="Plantin MT Pro Semibold" panose="02020503050405020304" pitchFamily="18" charset="77"/>
              </a:rPr>
              <a:t>Presentatietitel</a:t>
            </a:r>
            <a:r>
              <a:rPr lang="en-US" sz="800" dirty="0">
                <a:latin typeface="Plantin MT Pro Semibold" panose="02020503050405020304" pitchFamily="18" charset="77"/>
              </a:rPr>
              <a:t>  </a:t>
            </a:r>
            <a:r>
              <a:rPr lang="en-US" sz="800" i="1" dirty="0">
                <a:latin typeface="Plantin MT Pro" panose="02020503050405020304" pitchFamily="18" charset="77"/>
              </a:rPr>
              <a:t>/  </a:t>
            </a:r>
            <a:r>
              <a:rPr lang="en-US" sz="800" i="1" dirty="0" err="1">
                <a:latin typeface="Plantin MT Pro" panose="02020503050405020304" pitchFamily="18" charset="77"/>
              </a:rPr>
              <a:t>Hoofdstuktitel</a:t>
            </a:r>
            <a:endParaRPr lang="en-US" sz="800" i="1" dirty="0">
              <a:latin typeface="Plantin MT Pro" panose="020205030504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3921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695325" y="1249200"/>
            <a:ext cx="8959272" cy="10550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Raisonne AN" panose="02000503030000020004" pitchFamily="50" charset="0"/>
              </a:rPr>
              <a:t>Dit is een titel over</a:t>
            </a:r>
          </a:p>
          <a:p>
            <a:r>
              <a:rPr lang="nl-NL" sz="4000" dirty="0">
                <a:latin typeface="Raisonne AN" panose="02000503030000020004" pitchFamily="50" charset="0"/>
              </a:rPr>
              <a:t>twee regels</a:t>
            </a:r>
          </a:p>
        </p:txBody>
      </p:sp>
      <p:sp>
        <p:nvSpPr>
          <p:cNvPr id="16" name="Ondertitel 2"/>
          <p:cNvSpPr txBox="1">
            <a:spLocks/>
          </p:cNvSpPr>
          <p:nvPr/>
        </p:nvSpPr>
        <p:spPr>
          <a:xfrm>
            <a:off x="695325" y="2556000"/>
            <a:ext cx="7286502" cy="35724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&lt;tekst&gt;</a:t>
            </a:r>
            <a:b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nl-NL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&lt;Tussenkop&gt;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&lt;tekst&gt;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F117A8E-0E05-3C4D-A7E0-BC7F2A06A3E4}"/>
              </a:ext>
            </a:extLst>
          </p:cNvPr>
          <p:cNvSpPr txBox="1">
            <a:spLocks/>
          </p:cNvSpPr>
          <p:nvPr/>
        </p:nvSpPr>
        <p:spPr>
          <a:xfrm>
            <a:off x="695327" y="728665"/>
            <a:ext cx="2009547" cy="267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nl-NL" sz="1400" i="1" dirty="0">
                <a:solidFill>
                  <a:srgbClr val="EC4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 is een subtitel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056FD4-8253-684E-9FDF-0C1A047999B4}"/>
              </a:ext>
            </a:extLst>
          </p:cNvPr>
          <p:cNvSpPr txBox="1">
            <a:spLocks/>
          </p:cNvSpPr>
          <p:nvPr/>
        </p:nvSpPr>
        <p:spPr>
          <a:xfrm>
            <a:off x="7952155" y="6351016"/>
            <a:ext cx="3796935" cy="2174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5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Raisonne AN" panose="02000503030000020004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ts val="1000"/>
              </a:lnSpc>
            </a:pPr>
            <a:r>
              <a:rPr lang="en-US" sz="800" dirty="0" err="1">
                <a:latin typeface="Plantin MT Pro Semibold" panose="02020503050405020304" pitchFamily="18" charset="77"/>
              </a:rPr>
              <a:t>Presentatietitel</a:t>
            </a:r>
            <a:r>
              <a:rPr lang="en-US" sz="800" dirty="0">
                <a:latin typeface="Plantin MT Pro Semibold" panose="02020503050405020304" pitchFamily="18" charset="77"/>
              </a:rPr>
              <a:t>  </a:t>
            </a:r>
            <a:r>
              <a:rPr lang="en-US" sz="800" i="1" dirty="0">
                <a:latin typeface="Plantin MT Pro" panose="02020503050405020304" pitchFamily="18" charset="77"/>
              </a:rPr>
              <a:t>/  </a:t>
            </a:r>
            <a:r>
              <a:rPr lang="en-US" sz="800" i="1" dirty="0" err="1">
                <a:latin typeface="Plantin MT Pro" panose="02020503050405020304" pitchFamily="18" charset="77"/>
              </a:rPr>
              <a:t>Hoofdstuktitel</a:t>
            </a:r>
            <a:endParaRPr lang="en-US" sz="800" i="1" dirty="0">
              <a:latin typeface="Plantin MT Pro" panose="020205030504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103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 txBox="1">
            <a:spLocks/>
          </p:cNvSpPr>
          <p:nvPr/>
        </p:nvSpPr>
        <p:spPr>
          <a:xfrm>
            <a:off x="695325" y="1249200"/>
            <a:ext cx="8959272" cy="50827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Raisonne AN" panose="02000503030000020004" pitchFamily="50" charset="0"/>
              </a:rPr>
              <a:t>Dit is een titel over</a:t>
            </a:r>
          </a:p>
          <a:p>
            <a:r>
              <a:rPr lang="nl-NL" sz="4000" dirty="0">
                <a:latin typeface="Raisonne AN" panose="02000503030000020004" pitchFamily="50" charset="0"/>
              </a:rPr>
              <a:t>twee regels</a:t>
            </a:r>
          </a:p>
        </p:txBody>
      </p:sp>
      <p:sp>
        <p:nvSpPr>
          <p:cNvPr id="16" name="Ondertitel 2"/>
          <p:cNvSpPr txBox="1">
            <a:spLocks/>
          </p:cNvSpPr>
          <p:nvPr/>
        </p:nvSpPr>
        <p:spPr>
          <a:xfrm>
            <a:off x="695325" y="2556000"/>
            <a:ext cx="7286502" cy="35301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400"/>
              </a:lnSpc>
              <a:spcBef>
                <a:spcPts val="0"/>
              </a:spcBef>
            </a:pP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01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02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03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04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05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06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07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r>
              <a:rPr lang="nl-NL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Bullet</a:t>
            </a:r>
            <a:r>
              <a:rPr lang="nl-NL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08</a:t>
            </a:r>
          </a:p>
          <a:p>
            <a:pPr>
              <a:lnSpc>
                <a:spcPts val="3400"/>
              </a:lnSpc>
              <a:spcBef>
                <a:spcPts val="0"/>
              </a:spcBef>
            </a:pP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33A34F7D-02EB-8943-A22D-B03CB8AEA903}"/>
              </a:ext>
            </a:extLst>
          </p:cNvPr>
          <p:cNvSpPr txBox="1">
            <a:spLocks/>
          </p:cNvSpPr>
          <p:nvPr/>
        </p:nvSpPr>
        <p:spPr>
          <a:xfrm>
            <a:off x="695327" y="728665"/>
            <a:ext cx="2009547" cy="267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nl-NL" sz="1400" i="1" dirty="0">
                <a:solidFill>
                  <a:srgbClr val="EC4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 is een subtitel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4EAC31-A16C-394B-B461-A0ABABC02BF7}"/>
              </a:ext>
            </a:extLst>
          </p:cNvPr>
          <p:cNvSpPr txBox="1">
            <a:spLocks/>
          </p:cNvSpPr>
          <p:nvPr/>
        </p:nvSpPr>
        <p:spPr>
          <a:xfrm>
            <a:off x="7952155" y="6351016"/>
            <a:ext cx="3796935" cy="21745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5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Raisonne AN" panose="02000503030000020004" pitchFamily="2" charset="77"/>
                <a:ea typeface="+mj-ea"/>
                <a:cs typeface="+mj-cs"/>
              </a:defRPr>
            </a:lvl1pPr>
          </a:lstStyle>
          <a:p>
            <a:pPr algn="r">
              <a:lnSpc>
                <a:spcPts val="1000"/>
              </a:lnSpc>
            </a:pPr>
            <a:r>
              <a:rPr lang="en-US" sz="800" dirty="0" err="1">
                <a:latin typeface="Plantin MT Pro Semibold" panose="02020503050405020304" pitchFamily="18" charset="77"/>
              </a:rPr>
              <a:t>Presentatietitel</a:t>
            </a:r>
            <a:r>
              <a:rPr lang="en-US" sz="800" dirty="0">
                <a:latin typeface="Plantin MT Pro Semibold" panose="02020503050405020304" pitchFamily="18" charset="77"/>
              </a:rPr>
              <a:t>  </a:t>
            </a:r>
            <a:r>
              <a:rPr lang="en-US" sz="800" i="1" dirty="0">
                <a:latin typeface="Plantin MT Pro" panose="02020503050405020304" pitchFamily="18" charset="77"/>
              </a:rPr>
              <a:t>/  </a:t>
            </a:r>
            <a:r>
              <a:rPr lang="en-US" sz="800" i="1" dirty="0" err="1">
                <a:latin typeface="Plantin MT Pro" panose="02020503050405020304" pitchFamily="18" charset="77"/>
              </a:rPr>
              <a:t>Hoofdstuktitel</a:t>
            </a:r>
            <a:endParaRPr lang="en-US" sz="800" i="1" dirty="0">
              <a:latin typeface="Plantin MT Pro" panose="02020503050405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3408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CDA07783-2ABF-C742-85F5-0373C547CE82}"/>
              </a:ext>
            </a:extLst>
          </p:cNvPr>
          <p:cNvSpPr txBox="1">
            <a:spLocks/>
          </p:cNvSpPr>
          <p:nvPr/>
        </p:nvSpPr>
        <p:spPr>
          <a:xfrm>
            <a:off x="6196515" y="1194225"/>
            <a:ext cx="5050896" cy="579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000" dirty="0">
                <a:latin typeface="Raisonne AN" panose="02000503030000020004" pitchFamily="50" charset="0"/>
              </a:rPr>
              <a:t>Dit is een titel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7DC1B214-E2A0-2C45-B00E-0DDF0E539E3C}"/>
              </a:ext>
            </a:extLst>
          </p:cNvPr>
          <p:cNvSpPr txBox="1">
            <a:spLocks/>
          </p:cNvSpPr>
          <p:nvPr/>
        </p:nvSpPr>
        <p:spPr>
          <a:xfrm>
            <a:off x="6196515" y="2082568"/>
            <a:ext cx="4759185" cy="35812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nl-NL" sz="1400" dirty="0">
                <a:latin typeface="Open Sans" panose="020B0606030504020204" pitchFamily="34" charset="0"/>
              </a:rPr>
              <a:t>&lt;tekst&gt;</a:t>
            </a:r>
            <a:endParaRPr lang="nl-NL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FB5C7BD6-445C-1A48-9E0C-E0D639A6A384}"/>
              </a:ext>
            </a:extLst>
          </p:cNvPr>
          <p:cNvSpPr txBox="1">
            <a:spLocks/>
          </p:cNvSpPr>
          <p:nvPr/>
        </p:nvSpPr>
        <p:spPr>
          <a:xfrm>
            <a:off x="6196515" y="771803"/>
            <a:ext cx="2009547" cy="267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600"/>
              </a:lnSpc>
              <a:spcBef>
                <a:spcPts val="0"/>
              </a:spcBef>
              <a:buNone/>
            </a:pPr>
            <a:r>
              <a:rPr lang="nl-NL" sz="1400" i="1" dirty="0">
                <a:solidFill>
                  <a:srgbClr val="EC407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 is een subtitel</a:t>
            </a:r>
          </a:p>
        </p:txBody>
      </p:sp>
      <p:pic>
        <p:nvPicPr>
          <p:cNvPr id="4" name="Afbeelding 3" descr="Afbeelding met bloem, plant, vergeet-mij-nietje, buitenshuis&#10;&#10;Door AI gegenereerde inhoud is mogelijk onjuist.">
            <a:extLst>
              <a:ext uri="{FF2B5EF4-FFF2-40B4-BE49-F238E27FC236}">
                <a16:creationId xmlns:a16="http://schemas.microsoft.com/office/drawing/2014/main" id="{64A3908E-4D28-BDEC-63AA-60F7ECCB7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2" t="-4651" r="20887"/>
          <a:stretch/>
        </p:blipFill>
        <p:spPr>
          <a:xfrm>
            <a:off x="0" y="-318977"/>
            <a:ext cx="5571460" cy="717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9941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7607C7B7-4CAB-440D-A2BD-1938868AD294}" vid="{CEC82618-65E1-4B5E-9809-C4241A841C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b3ecd2-8f1a-4d45-abb2-1aa9b8b4aa93" xsi:nil="true"/>
    <lcf76f155ced4ddcb4097134ff3c332f xmlns="b047009e-8753-4091-9af7-6494d5c6bf9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157CFDE8CCB446AD7EB9C0AE47497B" ma:contentTypeVersion="17" ma:contentTypeDescription="Een nieuw document maken." ma:contentTypeScope="" ma:versionID="dd07af29dc0bbbad18fc8b4e91f8f391">
  <xsd:schema xmlns:xsd="http://www.w3.org/2001/XMLSchema" xmlns:xs="http://www.w3.org/2001/XMLSchema" xmlns:p="http://schemas.microsoft.com/office/2006/metadata/properties" xmlns:ns2="b047009e-8753-4091-9af7-6494d5c6bf9f" xmlns:ns3="2db3ecd2-8f1a-4d45-abb2-1aa9b8b4aa93" targetNamespace="http://schemas.microsoft.com/office/2006/metadata/properties" ma:root="true" ma:fieldsID="c9637eb1247a3b008126041e4901355c" ns2:_="" ns3:_="">
    <xsd:import namespace="b047009e-8753-4091-9af7-6494d5c6bf9f"/>
    <xsd:import namespace="2db3ecd2-8f1a-4d45-abb2-1aa9b8b4a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7009e-8753-4091-9af7-6494d5c6b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e16e0f31-198a-446a-bcce-d2fcd7de12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b3ecd2-8f1a-4d45-abb2-1aa9b8b4aa9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7e55190-1448-4abc-849a-09c737d0433b}" ma:internalName="TaxCatchAll" ma:showField="CatchAllData" ma:web="2db3ecd2-8f1a-4d45-abb2-1aa9b8b4a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1426EF-7035-42A5-8980-1BE56E3EC6A0}">
  <ds:schemaRefs>
    <ds:schemaRef ds:uri="http://www.w3.org/XML/1998/namespace"/>
    <ds:schemaRef ds:uri="http://purl.org/dc/dcmitype/"/>
    <ds:schemaRef ds:uri="c2029e37-1697-437a-a19f-20a27e7b7bf1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db3ecd2-8f1a-4d45-abb2-1aa9b8b4aa93"/>
    <ds:schemaRef ds:uri="b047009e-8753-4091-9af7-6494d5c6bf9f"/>
  </ds:schemaRefs>
</ds:datastoreItem>
</file>

<file path=customXml/itemProps2.xml><?xml version="1.0" encoding="utf-8"?>
<ds:datastoreItem xmlns:ds="http://schemas.openxmlformats.org/officeDocument/2006/customXml" ds:itemID="{8FE490A9-4DB6-4924-AEB0-B351EBE669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AC004B-DB89-4B60-83FF-702EA7B52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47009e-8753-4091-9af7-6494d5c6bf9f"/>
    <ds:schemaRef ds:uri="2db3ecd2-8f1a-4d45-abb2-1aa9b8b4a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Powerpoint-Alzheimer-Nederland</Template>
  <TotalTime>24</TotalTime>
  <Words>189</Words>
  <Application>Microsoft Office PowerPoint</Application>
  <PresentationFormat>Breedbeeld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Kantoorthema</vt:lpstr>
      <vt:lpstr>Dit is een titel</vt:lpstr>
      <vt:lpstr>Dit is een titel</vt:lpstr>
      <vt:lpstr>PowerPoint-presentatie</vt:lpstr>
      <vt:lpstr>Dit is een titel over twee regels</vt:lpstr>
      <vt:lpstr>Dit is een titel over twee regels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Alisa Mura | Alzheimer Nederland</dc:creator>
  <cp:keywords/>
  <dc:description/>
  <cp:lastModifiedBy>Alisa Mura | Alzheimer Nederland</cp:lastModifiedBy>
  <cp:revision>14</cp:revision>
  <dcterms:created xsi:type="dcterms:W3CDTF">2025-04-11T09:40:27Z</dcterms:created>
  <dcterms:modified xsi:type="dcterms:W3CDTF">2025-10-10T13:22:47Z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0x01010018157CFDE8CCB446AD7EB9C0AE47497B</vt:lpwstr>
  </property>
  <property fmtid="{D5CDD505-2E9C-101B-9397-08002B2CF9AE}" pid="3" name="MediaServiceImageTags">
    <vt:lpwstr/>
  </property>
</Properties>
</file>